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6" r:id="rId4"/>
    <p:sldId id="258" r:id="rId5"/>
    <p:sldId id="267" r:id="rId6"/>
    <p:sldId id="268" r:id="rId7"/>
    <p:sldId id="269" r:id="rId8"/>
    <p:sldId id="270" r:id="rId9"/>
    <p:sldId id="276" r:id="rId10"/>
    <p:sldId id="271" r:id="rId11"/>
    <p:sldId id="272" r:id="rId12"/>
    <p:sldId id="273" r:id="rId13"/>
    <p:sldId id="275" r:id="rId14"/>
    <p:sldId id="274" r:id="rId15"/>
    <p:sldId id="277" r:id="rId16"/>
    <p:sldId id="278" r:id="rId17"/>
    <p:sldId id="280" r:id="rId18"/>
    <p:sldId id="279" r:id="rId19"/>
  </p:sldIdLst>
  <p:sldSz cx="18288000" cy="10287000"/>
  <p:notesSz cx="18288000" cy="10287000"/>
  <p:embeddedFontLst>
    <p:embeddedFont>
      <p:font typeface="Malgun Gothic" panose="020B0503020000020004" pitchFamily="50" charset="-127"/>
      <p:regular r:id="rId21"/>
      <p:bold r:id="rId22"/>
    </p:embeddedFont>
    <p:embeddedFont>
      <p:font typeface="Malgun Gothic" panose="020B0503020000020004" pitchFamily="50" charset="-127"/>
      <p:regular r:id="rId21"/>
      <p:bold r:id="rId22"/>
    </p:embeddedFont>
    <p:embeddedFont>
      <p:font typeface="Cambria" panose="02040503050406030204" pitchFamily="18" charset="0"/>
      <p:regular r:id="rId23"/>
      <p:bold r:id="rId24"/>
      <p:italic r:id="rId25"/>
      <p:boldItalic r:id="rId26"/>
    </p:embeddedFont>
    <p:embeddedFont>
      <p:font typeface="Tahoma" panose="020B0604030504040204" pitchFamily="34" charset="0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10" autoAdjust="0"/>
    <p:restoredTop sz="94660"/>
  </p:normalViewPr>
  <p:slideViewPr>
    <p:cSldViewPr>
      <p:cViewPr varScale="1">
        <p:scale>
          <a:sx n="53" d="100"/>
          <a:sy n="53" d="100"/>
        </p:scale>
        <p:origin x="936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21024-9827-4B76-A283-8B393C6942B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E18F5-0C09-4F0B-B783-7B45FE356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95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저번에 </a:t>
            </a:r>
            <a:r>
              <a:rPr lang="en-US" altLang="ko-KR" dirty="0"/>
              <a:t>~ </a:t>
            </a:r>
            <a:r>
              <a:rPr lang="ko-KR" altLang="en-US" dirty="0"/>
              <a:t>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319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129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687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77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258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935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근거리 출결 처리 시스템이랑 </a:t>
            </a:r>
            <a:r>
              <a:rPr lang="en-US" altLang="ko-KR" dirty="0"/>
              <a:t>AI</a:t>
            </a:r>
            <a:r>
              <a:rPr lang="ko-KR" altLang="en-US" dirty="0"/>
              <a:t>를 이용한 문제 제작에 집중하기로 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07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994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949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96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40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326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10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774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1111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1111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917447"/>
            <a:ext cx="16538448" cy="853744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56005" y="1041780"/>
            <a:ext cx="16383000" cy="381000"/>
          </a:xfrm>
          <a:custGeom>
            <a:avLst/>
            <a:gdLst/>
            <a:ahLst/>
            <a:cxnLst/>
            <a:rect l="l" t="t" r="r" b="b"/>
            <a:pathLst>
              <a:path w="16383000" h="381000">
                <a:moveTo>
                  <a:pt x="371475" y="0"/>
                </a:moveTo>
                <a:lnTo>
                  <a:pt x="85725" y="0"/>
                </a:lnTo>
                <a:lnTo>
                  <a:pt x="85725" y="285750"/>
                </a:lnTo>
                <a:lnTo>
                  <a:pt x="371475" y="285750"/>
                </a:lnTo>
                <a:lnTo>
                  <a:pt x="371475" y="0"/>
                </a:lnTo>
                <a:close/>
              </a:path>
              <a:path w="16383000" h="381000">
                <a:moveTo>
                  <a:pt x="16285515" y="236639"/>
                </a:moveTo>
                <a:lnTo>
                  <a:pt x="426389" y="236639"/>
                </a:lnTo>
                <a:lnTo>
                  <a:pt x="426389" y="274739"/>
                </a:lnTo>
                <a:lnTo>
                  <a:pt x="16285515" y="274739"/>
                </a:lnTo>
                <a:lnTo>
                  <a:pt x="16285515" y="236639"/>
                </a:lnTo>
                <a:close/>
              </a:path>
              <a:path w="16383000" h="381000">
                <a:moveTo>
                  <a:pt x="16285515" y="157759"/>
                </a:moveTo>
                <a:lnTo>
                  <a:pt x="426389" y="157759"/>
                </a:lnTo>
                <a:lnTo>
                  <a:pt x="426389" y="195859"/>
                </a:lnTo>
                <a:lnTo>
                  <a:pt x="16285515" y="195859"/>
                </a:lnTo>
                <a:lnTo>
                  <a:pt x="16285515" y="157759"/>
                </a:lnTo>
                <a:close/>
              </a:path>
              <a:path w="16383000" h="381000">
                <a:moveTo>
                  <a:pt x="16285515" y="78879"/>
                </a:moveTo>
                <a:lnTo>
                  <a:pt x="426389" y="78879"/>
                </a:lnTo>
                <a:lnTo>
                  <a:pt x="426389" y="116979"/>
                </a:lnTo>
                <a:lnTo>
                  <a:pt x="16285515" y="116979"/>
                </a:lnTo>
                <a:lnTo>
                  <a:pt x="16285515" y="78879"/>
                </a:lnTo>
                <a:close/>
              </a:path>
              <a:path w="16383000" h="381000">
                <a:moveTo>
                  <a:pt x="16285515" y="0"/>
                </a:moveTo>
                <a:lnTo>
                  <a:pt x="426389" y="0"/>
                </a:lnTo>
                <a:lnTo>
                  <a:pt x="426389" y="38100"/>
                </a:lnTo>
                <a:lnTo>
                  <a:pt x="16285515" y="38100"/>
                </a:lnTo>
                <a:lnTo>
                  <a:pt x="16285515" y="0"/>
                </a:lnTo>
                <a:close/>
              </a:path>
              <a:path w="16383000" h="381000">
                <a:moveTo>
                  <a:pt x="16383000" y="342455"/>
                </a:moveTo>
                <a:lnTo>
                  <a:pt x="0" y="342455"/>
                </a:lnTo>
                <a:lnTo>
                  <a:pt x="0" y="380555"/>
                </a:lnTo>
                <a:lnTo>
                  <a:pt x="16383000" y="380555"/>
                </a:lnTo>
                <a:lnTo>
                  <a:pt x="16383000" y="342455"/>
                </a:lnTo>
                <a:close/>
              </a:path>
            </a:pathLst>
          </a:custGeom>
          <a:solidFill>
            <a:srgbClr val="1111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481267" y="6099718"/>
            <a:ext cx="5334000" cy="476250"/>
          </a:xfrm>
          <a:custGeom>
            <a:avLst/>
            <a:gdLst/>
            <a:ahLst/>
            <a:cxnLst/>
            <a:rect l="l" t="t" r="r" b="b"/>
            <a:pathLst>
              <a:path w="5334000" h="476250">
                <a:moveTo>
                  <a:pt x="5334000" y="476250"/>
                </a:moveTo>
                <a:lnTo>
                  <a:pt x="0" y="476250"/>
                </a:lnTo>
                <a:lnTo>
                  <a:pt x="0" y="0"/>
                </a:lnTo>
                <a:lnTo>
                  <a:pt x="5334000" y="0"/>
                </a:lnTo>
                <a:lnTo>
                  <a:pt x="5334000" y="476250"/>
                </a:lnTo>
                <a:close/>
              </a:path>
            </a:pathLst>
          </a:custGeom>
          <a:solidFill>
            <a:srgbClr val="F8F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481267" y="6099718"/>
            <a:ext cx="5334000" cy="476250"/>
          </a:xfrm>
          <a:custGeom>
            <a:avLst/>
            <a:gdLst/>
            <a:ahLst/>
            <a:cxnLst/>
            <a:rect l="l" t="t" r="r" b="b"/>
            <a:pathLst>
              <a:path w="5334000" h="476250">
                <a:moveTo>
                  <a:pt x="0" y="0"/>
                </a:moveTo>
                <a:lnTo>
                  <a:pt x="5334000" y="0"/>
                </a:lnTo>
                <a:lnTo>
                  <a:pt x="533400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572829" y="6196340"/>
            <a:ext cx="3657600" cy="285750"/>
          </a:xfrm>
          <a:custGeom>
            <a:avLst/>
            <a:gdLst/>
            <a:ahLst/>
            <a:cxnLst/>
            <a:rect l="l" t="t" r="r" b="b"/>
            <a:pathLst>
              <a:path w="3657600" h="285750">
                <a:moveTo>
                  <a:pt x="3657600" y="285750"/>
                </a:moveTo>
                <a:lnTo>
                  <a:pt x="0" y="285750"/>
                </a:lnTo>
                <a:lnTo>
                  <a:pt x="0" y="0"/>
                </a:lnTo>
                <a:lnTo>
                  <a:pt x="3657600" y="0"/>
                </a:lnTo>
                <a:lnTo>
                  <a:pt x="3657600" y="285750"/>
                </a:lnTo>
                <a:close/>
              </a:path>
            </a:pathLst>
          </a:custGeom>
          <a:solidFill>
            <a:srgbClr val="1111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1111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4400" y="917447"/>
            <a:ext cx="16538448" cy="853744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56005" y="1041780"/>
            <a:ext cx="16383000" cy="381000"/>
          </a:xfrm>
          <a:custGeom>
            <a:avLst/>
            <a:gdLst/>
            <a:ahLst/>
            <a:cxnLst/>
            <a:rect l="l" t="t" r="r" b="b"/>
            <a:pathLst>
              <a:path w="16383000" h="381000">
                <a:moveTo>
                  <a:pt x="371475" y="0"/>
                </a:moveTo>
                <a:lnTo>
                  <a:pt x="85725" y="0"/>
                </a:lnTo>
                <a:lnTo>
                  <a:pt x="85725" y="285750"/>
                </a:lnTo>
                <a:lnTo>
                  <a:pt x="371475" y="285750"/>
                </a:lnTo>
                <a:lnTo>
                  <a:pt x="371475" y="0"/>
                </a:lnTo>
                <a:close/>
              </a:path>
              <a:path w="16383000" h="381000">
                <a:moveTo>
                  <a:pt x="16285515" y="236639"/>
                </a:moveTo>
                <a:lnTo>
                  <a:pt x="426389" y="236639"/>
                </a:lnTo>
                <a:lnTo>
                  <a:pt x="426389" y="274739"/>
                </a:lnTo>
                <a:lnTo>
                  <a:pt x="16285515" y="274739"/>
                </a:lnTo>
                <a:lnTo>
                  <a:pt x="16285515" y="236639"/>
                </a:lnTo>
                <a:close/>
              </a:path>
              <a:path w="16383000" h="381000">
                <a:moveTo>
                  <a:pt x="16285515" y="157759"/>
                </a:moveTo>
                <a:lnTo>
                  <a:pt x="426389" y="157759"/>
                </a:lnTo>
                <a:lnTo>
                  <a:pt x="426389" y="195859"/>
                </a:lnTo>
                <a:lnTo>
                  <a:pt x="16285515" y="195859"/>
                </a:lnTo>
                <a:lnTo>
                  <a:pt x="16285515" y="157759"/>
                </a:lnTo>
                <a:close/>
              </a:path>
              <a:path w="16383000" h="381000">
                <a:moveTo>
                  <a:pt x="16285515" y="78879"/>
                </a:moveTo>
                <a:lnTo>
                  <a:pt x="426389" y="78879"/>
                </a:lnTo>
                <a:lnTo>
                  <a:pt x="426389" y="116979"/>
                </a:lnTo>
                <a:lnTo>
                  <a:pt x="16285515" y="116979"/>
                </a:lnTo>
                <a:lnTo>
                  <a:pt x="16285515" y="78879"/>
                </a:lnTo>
                <a:close/>
              </a:path>
              <a:path w="16383000" h="381000">
                <a:moveTo>
                  <a:pt x="16285515" y="0"/>
                </a:moveTo>
                <a:lnTo>
                  <a:pt x="426389" y="0"/>
                </a:lnTo>
                <a:lnTo>
                  <a:pt x="426389" y="38100"/>
                </a:lnTo>
                <a:lnTo>
                  <a:pt x="16285515" y="38100"/>
                </a:lnTo>
                <a:lnTo>
                  <a:pt x="16285515" y="0"/>
                </a:lnTo>
                <a:close/>
              </a:path>
              <a:path w="16383000" h="381000">
                <a:moveTo>
                  <a:pt x="16383000" y="342455"/>
                </a:moveTo>
                <a:lnTo>
                  <a:pt x="0" y="342455"/>
                </a:lnTo>
                <a:lnTo>
                  <a:pt x="0" y="380555"/>
                </a:lnTo>
                <a:lnTo>
                  <a:pt x="16383000" y="380555"/>
                </a:lnTo>
                <a:lnTo>
                  <a:pt x="16383000" y="342455"/>
                </a:lnTo>
                <a:close/>
              </a:path>
            </a:pathLst>
          </a:custGeom>
          <a:solidFill>
            <a:srgbClr val="1111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08215" y="4321037"/>
            <a:ext cx="8271569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10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pitch.com/?utm_medium=product-presentation&amp;utm_source=pdf_export&amp;utm_campaign=bottom_bar_cta&amp;utm_content=2a56a594-bb39-4b07-b094-c058fde8696d&amp;utm_term=PDF-PPTX-lastslide" TargetMode="Externa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700" y="4229100"/>
            <a:ext cx="101346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대형 </a:t>
            </a:r>
            <a:r>
              <a:rPr sz="7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강의</a:t>
            </a:r>
            <a:r>
              <a:rPr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 </a:t>
            </a:r>
            <a:r>
              <a:rPr lang="ko-KR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양방향 </a:t>
            </a:r>
            <a:r>
              <a:rPr sz="7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플랫폼</a:t>
            </a:r>
            <a:endParaRPr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394" y="9606975"/>
            <a:ext cx="771524" cy="466709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DBA399E1-D0BB-0EBC-9BD6-1BA96637608A}"/>
              </a:ext>
            </a:extLst>
          </p:cNvPr>
          <p:cNvSpPr txBox="1">
            <a:spLocks/>
          </p:cNvSpPr>
          <p:nvPr/>
        </p:nvSpPr>
        <p:spPr>
          <a:xfrm>
            <a:off x="7162800" y="6667500"/>
            <a:ext cx="827156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4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PASSKEY 4</a:t>
            </a:r>
            <a:r>
              <a:rPr lang="ko-KR" altLang="en-US" sz="24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주차 발표</a:t>
            </a:r>
            <a:endParaRPr lang="ko-KR" altLang="en-US" sz="24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94" y="9606975"/>
            <a:ext cx="771524" cy="46670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2BA379D-6CAE-31A7-37AB-B2E8887CFAC6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MAC Address </a:t>
            </a:r>
            <a:r>
              <a:rPr lang="ko-KR" altLang="en-US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수집</a:t>
            </a:r>
            <a:endParaRPr lang="ko-KR" altLang="en-US" sz="28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A088AF9-7F63-3B9D-2183-D6F1C4FF945C}"/>
              </a:ext>
            </a:extLst>
          </p:cNvPr>
          <p:cNvGrpSpPr/>
          <p:nvPr/>
        </p:nvGrpSpPr>
        <p:grpSpPr>
          <a:xfrm>
            <a:off x="15240000" y="1539041"/>
            <a:ext cx="1967356" cy="1367962"/>
            <a:chOff x="1766981" y="3314700"/>
            <a:chExt cx="4419600" cy="29615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F5AE5A1-232E-7D68-8212-E7B77B306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6981" y="3314700"/>
              <a:ext cx="4419600" cy="296158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FD0D8C5-BE3C-D01C-F385-44326B46E30B}"/>
                </a:ext>
              </a:extLst>
            </p:cNvPr>
            <p:cNvSpPr/>
            <p:nvPr/>
          </p:nvSpPr>
          <p:spPr>
            <a:xfrm>
              <a:off x="2451704" y="3990153"/>
              <a:ext cx="2680936" cy="1384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5872301-BBE2-EA80-88C8-CE8A52F5D325}"/>
              </a:ext>
            </a:extLst>
          </p:cNvPr>
          <p:cNvSpPr txBox="1"/>
          <p:nvPr/>
        </p:nvSpPr>
        <p:spPr>
          <a:xfrm>
            <a:off x="963930" y="688564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학생 스마트폰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B9C744-333D-2ADF-4FF6-5B8FD89A8032}"/>
              </a:ext>
            </a:extLst>
          </p:cNvPr>
          <p:cNvGrpSpPr/>
          <p:nvPr/>
        </p:nvGrpSpPr>
        <p:grpSpPr>
          <a:xfrm>
            <a:off x="5984371" y="3505682"/>
            <a:ext cx="2890384" cy="4940210"/>
            <a:chOff x="8225650" y="3551110"/>
            <a:chExt cx="2484826" cy="447268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4D005AD-E25E-4D0D-F785-2EC5C78CB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5650" y="3551110"/>
              <a:ext cx="2484826" cy="4472685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590DB7B-A292-855F-43C9-576EAC5E1949}"/>
                </a:ext>
              </a:extLst>
            </p:cNvPr>
            <p:cNvSpPr/>
            <p:nvPr/>
          </p:nvSpPr>
          <p:spPr>
            <a:xfrm>
              <a:off x="8229622" y="4596132"/>
              <a:ext cx="2480854" cy="36874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2B4F65C-6696-CD6C-D95E-7A08C35704BA}"/>
              </a:ext>
            </a:extLst>
          </p:cNvPr>
          <p:cNvCxnSpPr>
            <a:cxnSpLocks/>
          </p:cNvCxnSpPr>
          <p:nvPr/>
        </p:nvCxnSpPr>
        <p:spPr>
          <a:xfrm flipV="1">
            <a:off x="2318139" y="3505682"/>
            <a:ext cx="1007344" cy="124640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C8745B5-28E7-F5C4-6068-728B85827911}"/>
              </a:ext>
            </a:extLst>
          </p:cNvPr>
          <p:cNvCxnSpPr>
            <a:cxnSpLocks/>
          </p:cNvCxnSpPr>
          <p:nvPr/>
        </p:nvCxnSpPr>
        <p:spPr>
          <a:xfrm>
            <a:off x="2318139" y="6667500"/>
            <a:ext cx="1007344" cy="176399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CD08002-2744-57F0-2C77-5D2672FAA340}"/>
              </a:ext>
            </a:extLst>
          </p:cNvPr>
          <p:cNvSpPr txBox="1"/>
          <p:nvPr/>
        </p:nvSpPr>
        <p:spPr>
          <a:xfrm>
            <a:off x="5446662" y="8838341"/>
            <a:ext cx="308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MAC</a:t>
            </a:r>
            <a:r>
              <a:rPr lang="ko-KR" altLang="en-US" dirty="0"/>
              <a:t> 주소 변경 금지 설정</a:t>
            </a:r>
          </a:p>
        </p:txBody>
      </p:sp>
      <p:pic>
        <p:nvPicPr>
          <p:cNvPr id="3074" name="Picture 2" descr="Nmap Port Scanning">
            <a:extLst>
              <a:ext uri="{FF2B5EF4-FFF2-40B4-BE49-F238E27FC236}">
                <a16:creationId xmlns:a16="http://schemas.microsoft.com/office/drawing/2014/main" id="{3DE05D10-339D-2299-68E4-0A8B324BD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0" y="3244561"/>
            <a:ext cx="1967356" cy="196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map - Wikipedia">
            <a:extLst>
              <a:ext uri="{FF2B5EF4-FFF2-40B4-BE49-F238E27FC236}">
                <a16:creationId xmlns:a16="http://schemas.microsoft.com/office/drawing/2014/main" id="{15DBA9DB-7DB2-612F-63B4-D759337E0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90" r="36796" b="-937"/>
          <a:stretch/>
        </p:blipFill>
        <p:spPr bwMode="auto">
          <a:xfrm>
            <a:off x="9194755" y="5706337"/>
            <a:ext cx="7224244" cy="244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 descr="블랙, 어둠이(가) 표시된 사진&#10;&#10;자동 생성된 설명">
            <a:extLst>
              <a:ext uri="{FF2B5EF4-FFF2-40B4-BE49-F238E27FC236}">
                <a16:creationId xmlns:a16="http://schemas.microsoft.com/office/drawing/2014/main" id="{0E6D33C2-E10B-D57A-07D4-8F24C9E666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67" y="4659940"/>
            <a:ext cx="2160813" cy="216081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6DA34D8-862A-284F-D7E1-97EF3071597A}"/>
              </a:ext>
            </a:extLst>
          </p:cNvPr>
          <p:cNvSpPr txBox="1"/>
          <p:nvPr/>
        </p:nvSpPr>
        <p:spPr>
          <a:xfrm>
            <a:off x="10826238" y="8270297"/>
            <a:ext cx="399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NMAP</a:t>
            </a:r>
            <a:r>
              <a:rPr lang="ko-KR" altLang="en-US" dirty="0"/>
              <a:t>으로 </a:t>
            </a: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접속한 </a:t>
            </a:r>
            <a:r>
              <a:rPr lang="en-US" altLang="ko-KR" dirty="0"/>
              <a:t>MAC </a:t>
            </a:r>
            <a:r>
              <a:rPr lang="ko-KR" altLang="en-US" dirty="0"/>
              <a:t>기록 확인</a:t>
            </a:r>
          </a:p>
        </p:txBody>
      </p:sp>
      <p:sp>
        <p:nvSpPr>
          <p:cNvPr id="41" name="object 2">
            <a:extLst>
              <a:ext uri="{FF2B5EF4-FFF2-40B4-BE49-F238E27FC236}">
                <a16:creationId xmlns:a16="http://schemas.microsoft.com/office/drawing/2014/main" id="{C2BE0735-E348-40B8-48C8-06A1CFE657F1}"/>
              </a:ext>
            </a:extLst>
          </p:cNvPr>
          <p:cNvSpPr txBox="1">
            <a:spLocks/>
          </p:cNvSpPr>
          <p:nvPr/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ko-KR" altLang="en-US" sz="44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세부 계획</a:t>
            </a:r>
            <a:endParaRPr lang="ko-KR" altLang="en-US" sz="44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9D48CE-1001-201C-F780-FD3093EEB4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5483" y="3491284"/>
            <a:ext cx="2533932" cy="49402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FC47C38-4EF2-0C9C-B225-00C3FE792B90}"/>
              </a:ext>
            </a:extLst>
          </p:cNvPr>
          <p:cNvSpPr/>
          <p:nvPr/>
        </p:nvSpPr>
        <p:spPr>
          <a:xfrm>
            <a:off x="3406237" y="7070312"/>
            <a:ext cx="1241963" cy="3591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594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94" y="9606975"/>
            <a:ext cx="771524" cy="46670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A088AF9-7F63-3B9D-2183-D6F1C4FF945C}"/>
              </a:ext>
            </a:extLst>
          </p:cNvPr>
          <p:cNvGrpSpPr/>
          <p:nvPr/>
        </p:nvGrpSpPr>
        <p:grpSpPr>
          <a:xfrm>
            <a:off x="15240000" y="1539041"/>
            <a:ext cx="1967356" cy="1367962"/>
            <a:chOff x="1766981" y="3314700"/>
            <a:chExt cx="4419600" cy="29615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F5AE5A1-232E-7D68-8212-E7B77B306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6981" y="3314700"/>
              <a:ext cx="4419600" cy="296158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FD0D8C5-BE3C-D01C-F385-44326B46E30B}"/>
                </a:ext>
              </a:extLst>
            </p:cNvPr>
            <p:cNvSpPr/>
            <p:nvPr/>
          </p:nvSpPr>
          <p:spPr>
            <a:xfrm>
              <a:off x="2215302" y="4710361"/>
              <a:ext cx="3276600" cy="98038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object 2">
            <a:extLst>
              <a:ext uri="{FF2B5EF4-FFF2-40B4-BE49-F238E27FC236}">
                <a16:creationId xmlns:a16="http://schemas.microsoft.com/office/drawing/2014/main" id="{9DF42749-32D1-9FDD-F8E7-3E91840E2237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MAC Address </a:t>
            </a:r>
            <a:r>
              <a:rPr lang="ko-KR" altLang="en-US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수집</a:t>
            </a:r>
            <a:endParaRPr lang="ko-KR" altLang="en-US" sz="28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그림 13" descr="텍스트, 전자제품, 번호, 스크린샷이(가) 표시된 사진&#10;&#10;자동 생성된 설명">
            <a:extLst>
              <a:ext uri="{FF2B5EF4-FFF2-40B4-BE49-F238E27FC236}">
                <a16:creationId xmlns:a16="http://schemas.microsoft.com/office/drawing/2014/main" id="{9268FB29-16C2-B670-68B9-2357844296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52" y="3875709"/>
            <a:ext cx="3886200" cy="3886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28F5BE-B1EB-9F3A-2F56-06F922DBBAB2}"/>
              </a:ext>
            </a:extLst>
          </p:cNvPr>
          <p:cNvSpPr txBox="1"/>
          <p:nvPr/>
        </p:nvSpPr>
        <p:spPr>
          <a:xfrm>
            <a:off x="2569108" y="8040466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등록과 출석 기능의 분리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94C9909-2453-B1F1-91AC-7B17424E3D46}"/>
              </a:ext>
            </a:extLst>
          </p:cNvPr>
          <p:cNvSpPr/>
          <p:nvPr/>
        </p:nvSpPr>
        <p:spPr>
          <a:xfrm>
            <a:off x="7525524" y="5026192"/>
            <a:ext cx="1145602" cy="108778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r>
              <a:rPr lang="ko-KR" altLang="en-US" b="1" dirty="0">
                <a:solidFill>
                  <a:schemeClr val="tx1"/>
                </a:solidFill>
              </a:rPr>
              <a:t>주차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9A0D32A-769F-5522-2ABE-C01AF6756F39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8671126" y="5570083"/>
            <a:ext cx="822699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55F22A2-5027-51F3-C36A-3EA5CFB38A15}"/>
              </a:ext>
            </a:extLst>
          </p:cNvPr>
          <p:cNvSpPr/>
          <p:nvPr/>
        </p:nvSpPr>
        <p:spPr>
          <a:xfrm>
            <a:off x="10099209" y="5254792"/>
            <a:ext cx="643833" cy="609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C3981A5-9B90-9945-73F8-8D16BAAF0816}"/>
              </a:ext>
            </a:extLst>
          </p:cNvPr>
          <p:cNvSpPr/>
          <p:nvPr/>
        </p:nvSpPr>
        <p:spPr>
          <a:xfrm>
            <a:off x="12355670" y="5357219"/>
            <a:ext cx="398114" cy="40474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72B9F8B-7567-3D31-67DC-1AE9F52C78B3}"/>
              </a:ext>
            </a:extLst>
          </p:cNvPr>
          <p:cNvSpPr/>
          <p:nvPr/>
        </p:nvSpPr>
        <p:spPr>
          <a:xfrm>
            <a:off x="14179275" y="5468896"/>
            <a:ext cx="187137" cy="2023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7998A2-5E07-9BAB-4782-8F02747B7AFC}"/>
              </a:ext>
            </a:extLst>
          </p:cNvPr>
          <p:cNvSpPr txBox="1"/>
          <p:nvPr/>
        </p:nvSpPr>
        <p:spPr>
          <a:xfrm>
            <a:off x="7491428" y="6326838"/>
            <a:ext cx="1213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첫 수업 시</a:t>
            </a:r>
            <a:endParaRPr lang="en-US" altLang="ko-KR" dirty="0"/>
          </a:p>
          <a:p>
            <a:pPr algn="ctr"/>
            <a:r>
              <a:rPr lang="ko-KR" altLang="en-US" dirty="0"/>
              <a:t>등록 진행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E2CF3F-5037-0BFE-5BAF-49AA153F8D76}"/>
              </a:ext>
            </a:extLst>
          </p:cNvPr>
          <p:cNvSpPr txBox="1"/>
          <p:nvPr/>
        </p:nvSpPr>
        <p:spPr>
          <a:xfrm>
            <a:off x="9840677" y="599501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출석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CEA29-4984-CBC2-45AE-A224CF3A6875}"/>
              </a:ext>
            </a:extLst>
          </p:cNvPr>
          <p:cNvSpPr txBox="1"/>
          <p:nvPr/>
        </p:nvSpPr>
        <p:spPr>
          <a:xfrm>
            <a:off x="11974279" y="581378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출석 기능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31ED88-EC02-91B3-86CC-AC8AF202BC18}"/>
              </a:ext>
            </a:extLst>
          </p:cNvPr>
          <p:cNvSpPr txBox="1"/>
          <p:nvPr/>
        </p:nvSpPr>
        <p:spPr>
          <a:xfrm>
            <a:off x="14107881" y="563837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46700-DF15-F8AB-DAAC-47424D696C36}"/>
              </a:ext>
            </a:extLst>
          </p:cNvPr>
          <p:cNvSpPr txBox="1"/>
          <p:nvPr/>
        </p:nvSpPr>
        <p:spPr>
          <a:xfrm>
            <a:off x="6684403" y="7139164"/>
            <a:ext cx="2827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개인정보 동의 페이지에서</a:t>
            </a:r>
            <a:r>
              <a:rPr lang="en-US" altLang="ko-KR" dirty="0"/>
              <a:t> </a:t>
            </a:r>
            <a:r>
              <a:rPr lang="ko-KR" altLang="en-US" dirty="0"/>
              <a:t>동의 진행</a:t>
            </a:r>
            <a:endParaRPr lang="en-US" altLang="ko-KR" dirty="0"/>
          </a:p>
        </p:txBody>
      </p:sp>
      <p:sp>
        <p:nvSpPr>
          <p:cNvPr id="33" name="object 2">
            <a:extLst>
              <a:ext uri="{FF2B5EF4-FFF2-40B4-BE49-F238E27FC236}">
                <a16:creationId xmlns:a16="http://schemas.microsoft.com/office/drawing/2014/main" id="{7FA189A6-9E95-ADF9-53B5-D430E92AF96D}"/>
              </a:ext>
            </a:extLst>
          </p:cNvPr>
          <p:cNvSpPr txBox="1">
            <a:spLocks/>
          </p:cNvSpPr>
          <p:nvPr/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ko-KR" altLang="en-US" sz="44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세부 계획</a:t>
            </a:r>
            <a:endParaRPr lang="ko-KR" altLang="en-US" sz="44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6161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94" y="9606975"/>
            <a:ext cx="771524" cy="46670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A088AF9-7F63-3B9D-2183-D6F1C4FF945C}"/>
              </a:ext>
            </a:extLst>
          </p:cNvPr>
          <p:cNvGrpSpPr/>
          <p:nvPr/>
        </p:nvGrpSpPr>
        <p:grpSpPr>
          <a:xfrm>
            <a:off x="15240000" y="1539041"/>
            <a:ext cx="1967356" cy="1367962"/>
            <a:chOff x="1766981" y="3314700"/>
            <a:chExt cx="4419600" cy="29615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F5AE5A1-232E-7D68-8212-E7B77B306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6981" y="3314700"/>
              <a:ext cx="4419600" cy="296158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FD0D8C5-BE3C-D01C-F385-44326B46E30B}"/>
                </a:ext>
              </a:extLst>
            </p:cNvPr>
            <p:cNvSpPr/>
            <p:nvPr/>
          </p:nvSpPr>
          <p:spPr>
            <a:xfrm>
              <a:off x="3136427" y="3314702"/>
              <a:ext cx="1369446" cy="120471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object 2">
            <a:extLst>
              <a:ext uri="{FF2B5EF4-FFF2-40B4-BE49-F238E27FC236}">
                <a16:creationId xmlns:a16="http://schemas.microsoft.com/office/drawing/2014/main" id="{14C19615-E2E6-4095-EC30-237F76DEC4F2}"/>
              </a:ext>
            </a:extLst>
          </p:cNvPr>
          <p:cNvSpPr txBox="1">
            <a:spLocks/>
          </p:cNvSpPr>
          <p:nvPr/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ko-KR" altLang="en-US" sz="44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세부 계획</a:t>
            </a:r>
            <a:endParaRPr lang="ko-KR" altLang="en-US" sz="44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EC6F8CE-B64D-89C4-1A2F-D6E6D2E19BEF}"/>
              </a:ext>
            </a:extLst>
          </p:cNvPr>
          <p:cNvGrpSpPr/>
          <p:nvPr/>
        </p:nvGrpSpPr>
        <p:grpSpPr>
          <a:xfrm>
            <a:off x="1766981" y="4964428"/>
            <a:ext cx="3354842" cy="2388356"/>
            <a:chOff x="2801387" y="3848100"/>
            <a:chExt cx="3354842" cy="2388356"/>
          </a:xfrm>
        </p:grpSpPr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0215E219-635C-B24E-B527-B2D04C3B6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01387" y="3848100"/>
              <a:ext cx="990600" cy="125128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08E622-37F5-2265-8DE9-CE7D36C72164}"/>
                </a:ext>
              </a:extLst>
            </p:cNvPr>
            <p:cNvSpPr txBox="1"/>
            <p:nvPr/>
          </p:nvSpPr>
          <p:spPr>
            <a:xfrm>
              <a:off x="3525287" y="5867124"/>
              <a:ext cx="1868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RasberryPi</a:t>
              </a:r>
              <a:r>
                <a:rPr lang="en-US" altLang="ko-KR" dirty="0"/>
                <a:t> 5 </a:t>
              </a:r>
              <a:r>
                <a:rPr lang="ko-KR" altLang="en-US" dirty="0"/>
                <a:t>보드</a:t>
              </a:r>
            </a:p>
          </p:txBody>
        </p:sp>
        <p:pic>
          <p:nvPicPr>
            <p:cNvPr id="7170" name="Picture 2" descr="5 Single Board Computer - Raspberry Pi | Mouser">
              <a:extLst>
                <a:ext uri="{FF2B5EF4-FFF2-40B4-BE49-F238E27FC236}">
                  <a16:creationId xmlns:a16="http://schemas.microsoft.com/office/drawing/2014/main" id="{11B974D1-13CC-A636-6961-88559ABD28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7" t="8592" r="6758" b="9357"/>
            <a:stretch/>
          </p:blipFill>
          <p:spPr bwMode="auto">
            <a:xfrm>
              <a:off x="4231173" y="3919428"/>
              <a:ext cx="1925056" cy="1251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1A5F84-EE9D-8734-F8CA-FDDE8F44B696}"/>
              </a:ext>
            </a:extLst>
          </p:cNvPr>
          <p:cNvGrpSpPr/>
          <p:nvPr/>
        </p:nvGrpSpPr>
        <p:grpSpPr>
          <a:xfrm>
            <a:off x="6580457" y="4467593"/>
            <a:ext cx="4249186" cy="2885191"/>
            <a:chOff x="7442376" y="4151641"/>
            <a:chExt cx="4249186" cy="2885191"/>
          </a:xfrm>
        </p:grpSpPr>
        <p:pic>
          <p:nvPicPr>
            <p:cNvPr id="7172" name="Picture 4" descr="Ubuntu Desktop 24.04 LTS: Noble Numbat deep dive | Ubuntu">
              <a:extLst>
                <a:ext uri="{FF2B5EF4-FFF2-40B4-BE49-F238E27FC236}">
                  <a16:creationId xmlns:a16="http://schemas.microsoft.com/office/drawing/2014/main" id="{DC73B341-E0D5-E6AF-DFE0-357D4B64B3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376" y="4151641"/>
              <a:ext cx="4249186" cy="2390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6ABF6B-D031-3B8A-7257-FC69B945016D}"/>
                </a:ext>
              </a:extLst>
            </p:cNvPr>
            <p:cNvSpPr txBox="1"/>
            <p:nvPr/>
          </p:nvSpPr>
          <p:spPr>
            <a:xfrm>
              <a:off x="8328232" y="6667500"/>
              <a:ext cx="2477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Ubuntu Server 24.04 LTS</a:t>
              </a:r>
              <a:endParaRPr lang="ko-KR" altLang="en-US" dirty="0"/>
            </a:p>
          </p:txBody>
        </p:sp>
      </p:grpSp>
      <p:pic>
        <p:nvPicPr>
          <p:cNvPr id="7174" name="Picture 6" descr="9주차-1 Wordpress &amp; WooCommerce">
            <a:extLst>
              <a:ext uri="{FF2B5EF4-FFF2-40B4-BE49-F238E27FC236}">
                <a16:creationId xmlns:a16="http://schemas.microsoft.com/office/drawing/2014/main" id="{521DD269-F23B-08AE-4E91-608FA760E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4964428"/>
            <a:ext cx="3328743" cy="179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ECA9F0-B9DD-B745-FF06-5F7AE090C36D}"/>
              </a:ext>
            </a:extLst>
          </p:cNvPr>
          <p:cNvSpPr txBox="1"/>
          <p:nvPr/>
        </p:nvSpPr>
        <p:spPr>
          <a:xfrm>
            <a:off x="12979096" y="6983452"/>
            <a:ext cx="277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WordPress </a:t>
            </a:r>
            <a:r>
              <a:rPr lang="ko-KR" altLang="en-US" dirty="0"/>
              <a:t>오픈소스 </a:t>
            </a:r>
            <a:r>
              <a:rPr lang="en-US" altLang="ko-KR" dirty="0"/>
              <a:t>+ PHP</a:t>
            </a:r>
            <a:endParaRPr lang="ko-KR" altLang="en-US" dirty="0"/>
          </a:p>
        </p:txBody>
      </p:sp>
      <p:pic>
        <p:nvPicPr>
          <p:cNvPr id="7176" name="Picture 8" descr="PHP를 시작하기 전에 - 하나몬">
            <a:extLst>
              <a:ext uri="{FF2B5EF4-FFF2-40B4-BE49-F238E27FC236}">
                <a16:creationId xmlns:a16="http://schemas.microsoft.com/office/drawing/2014/main" id="{EAB85E69-61FE-877E-256A-752AA1483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395" y="5303544"/>
            <a:ext cx="1932808" cy="100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2">
            <a:extLst>
              <a:ext uri="{FF2B5EF4-FFF2-40B4-BE49-F238E27FC236}">
                <a16:creationId xmlns:a16="http://schemas.microsoft.com/office/drawing/2014/main" id="{2D592BC1-836C-37CB-3278-3CCBA2B81851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웹사이트 구축</a:t>
            </a:r>
            <a:endParaRPr lang="ko-KR" altLang="en-US" sz="28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4732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94" y="9606975"/>
            <a:ext cx="771524" cy="4667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5AE5A1-232E-7D68-8212-E7B77B306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0" y="1539041"/>
            <a:ext cx="1967356" cy="1367962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14C19615-E2E6-4095-EC30-237F76DEC4F2}"/>
              </a:ext>
            </a:extLst>
          </p:cNvPr>
          <p:cNvSpPr txBox="1">
            <a:spLocks/>
          </p:cNvSpPr>
          <p:nvPr/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ko-KR" altLang="en-US" sz="44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세부 계획</a:t>
            </a:r>
            <a:endParaRPr lang="ko-KR" altLang="en-US" sz="44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C99B963-5D16-5D1C-F95D-487BF17229E8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웹사이트 구축</a:t>
            </a:r>
            <a:endParaRPr lang="ko-KR" altLang="en-US" sz="28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DA24BF-E967-2FF6-C586-0C7A15C9D2B1}"/>
              </a:ext>
            </a:extLst>
          </p:cNvPr>
          <p:cNvSpPr/>
          <p:nvPr/>
        </p:nvSpPr>
        <p:spPr>
          <a:xfrm>
            <a:off x="15849600" y="1539042"/>
            <a:ext cx="609600" cy="5564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E461D1A-61D5-879C-3B00-B9F3A516924E}"/>
              </a:ext>
            </a:extLst>
          </p:cNvPr>
          <p:cNvGrpSpPr/>
          <p:nvPr/>
        </p:nvGrpSpPr>
        <p:grpSpPr>
          <a:xfrm>
            <a:off x="2316354" y="3619500"/>
            <a:ext cx="2971800" cy="4953000"/>
            <a:chOff x="2133600" y="3619500"/>
            <a:chExt cx="2971800" cy="49530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2BD9B2A-383C-8F82-9B03-83413559DBAE}"/>
                </a:ext>
              </a:extLst>
            </p:cNvPr>
            <p:cNvGrpSpPr/>
            <p:nvPr/>
          </p:nvGrpSpPr>
          <p:grpSpPr>
            <a:xfrm>
              <a:off x="2362200" y="3848100"/>
              <a:ext cx="2514600" cy="990600"/>
              <a:chOff x="7269423" y="3118960"/>
              <a:chExt cx="2765116" cy="2524472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8AB6B96-A353-88A0-0811-9A186336A59E}"/>
                  </a:ext>
                </a:extLst>
              </p:cNvPr>
              <p:cNvSpPr/>
              <p:nvPr/>
            </p:nvSpPr>
            <p:spPr>
              <a:xfrm>
                <a:off x="7269423" y="3118960"/>
                <a:ext cx="2765116" cy="2524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MAC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주소 수집 동의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7A218B9-0230-1868-B9E1-9374EBA8FAD7}"/>
                  </a:ext>
                </a:extLst>
              </p:cNvPr>
              <p:cNvSpPr/>
              <p:nvPr/>
            </p:nvSpPr>
            <p:spPr>
              <a:xfrm>
                <a:off x="7269423" y="3118960"/>
                <a:ext cx="2765116" cy="97095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개인정보 동의 페이지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94AE502-6289-9371-2A83-DEA81FC288F3}"/>
                </a:ext>
              </a:extLst>
            </p:cNvPr>
            <p:cNvGrpSpPr/>
            <p:nvPr/>
          </p:nvGrpSpPr>
          <p:grpSpPr>
            <a:xfrm>
              <a:off x="2362200" y="7048500"/>
              <a:ext cx="2514600" cy="1219200"/>
              <a:chOff x="2362200" y="7048500"/>
              <a:chExt cx="2514600" cy="1219200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B106AA33-85C4-A1AF-7C33-F771686228F0}"/>
                  </a:ext>
                </a:extLst>
              </p:cNvPr>
              <p:cNvGrpSpPr/>
              <p:nvPr/>
            </p:nvGrpSpPr>
            <p:grpSpPr>
              <a:xfrm>
                <a:off x="2362200" y="7048500"/>
                <a:ext cx="2514600" cy="1219200"/>
                <a:chOff x="7269423" y="3118957"/>
                <a:chExt cx="2765116" cy="3107042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429CAAE1-2DB2-DD85-433D-A55B5704E757}"/>
                    </a:ext>
                  </a:extLst>
                </p:cNvPr>
                <p:cNvSpPr/>
                <p:nvPr/>
              </p:nvSpPr>
              <p:spPr>
                <a:xfrm>
                  <a:off x="7269423" y="3118957"/>
                  <a:ext cx="2765116" cy="310704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DD0AC952-8790-5BBB-130C-4ED435DF98AE}"/>
                    </a:ext>
                  </a:extLst>
                </p:cNvPr>
                <p:cNvSpPr/>
                <p:nvPr/>
              </p:nvSpPr>
              <p:spPr>
                <a:xfrm>
                  <a:off x="7269423" y="3118960"/>
                  <a:ext cx="2765116" cy="97095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퀴즈 페이지</a:t>
                  </a:r>
                  <a:r>
                    <a:rPr lang="en-US" altLang="ko-KR" b="1" dirty="0">
                      <a:solidFill>
                        <a:schemeClr val="tx1"/>
                      </a:solidFill>
                    </a:rPr>
                    <a:t>(</a:t>
                  </a:r>
                  <a:r>
                    <a:rPr lang="ko-KR" altLang="en-US" b="1" dirty="0">
                      <a:solidFill>
                        <a:schemeClr val="tx1"/>
                      </a:solidFill>
                    </a:rPr>
                    <a:t>학생화면</a:t>
                  </a:r>
                  <a:r>
                    <a:rPr lang="en-US" altLang="ko-KR" b="1" dirty="0">
                      <a:solidFill>
                        <a:schemeClr val="tx1"/>
                      </a:solidFill>
                    </a:rPr>
                    <a:t>)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F76CD97-627E-7AE4-968F-8CAB9DC73AB5}"/>
                  </a:ext>
                </a:extLst>
              </p:cNvPr>
              <p:cNvSpPr txBox="1"/>
              <p:nvPr/>
            </p:nvSpPr>
            <p:spPr>
              <a:xfrm>
                <a:off x="2608646" y="7537291"/>
                <a:ext cx="20217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퀴즈 응시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342900" indent="-342900">
                  <a:buAutoNum type="arabicParenR"/>
                </a:pPr>
                <a:r>
                  <a:rPr lang="ko-KR" altLang="en-US" dirty="0"/>
                  <a:t>개인 퀴즈 결과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F27622E-BD61-6B20-875C-29AB68704881}"/>
                </a:ext>
              </a:extLst>
            </p:cNvPr>
            <p:cNvSpPr/>
            <p:nvPr/>
          </p:nvSpPr>
          <p:spPr>
            <a:xfrm>
              <a:off x="2133600" y="3619500"/>
              <a:ext cx="2971800" cy="4953000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17FE835-ED53-D7A8-86FD-601F7F37CC53}"/>
              </a:ext>
            </a:extLst>
          </p:cNvPr>
          <p:cNvGrpSpPr/>
          <p:nvPr/>
        </p:nvGrpSpPr>
        <p:grpSpPr>
          <a:xfrm>
            <a:off x="6599047" y="3619500"/>
            <a:ext cx="9372599" cy="4986636"/>
            <a:chOff x="5867400" y="3585865"/>
            <a:chExt cx="9372599" cy="498663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6D6D276-7D1A-8BB2-9EF7-6A7B18B61207}"/>
                </a:ext>
              </a:extLst>
            </p:cNvPr>
            <p:cNvGrpSpPr/>
            <p:nvPr/>
          </p:nvGrpSpPr>
          <p:grpSpPr>
            <a:xfrm>
              <a:off x="6278860" y="3848100"/>
              <a:ext cx="2514600" cy="990600"/>
              <a:chOff x="7269423" y="3118960"/>
              <a:chExt cx="2765116" cy="2524472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8131028-D928-6048-ACEE-E9B43CAF5060}"/>
                  </a:ext>
                </a:extLst>
              </p:cNvPr>
              <p:cNvSpPr/>
              <p:nvPr/>
            </p:nvSpPr>
            <p:spPr>
              <a:xfrm>
                <a:off x="7269423" y="3118960"/>
                <a:ext cx="2765116" cy="25244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교수 이름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강좌 입력</a:t>
                </a: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E651922-927E-BDF3-A4E2-910EFF5CE5A6}"/>
                  </a:ext>
                </a:extLst>
              </p:cNvPr>
              <p:cNvSpPr/>
              <p:nvPr/>
            </p:nvSpPr>
            <p:spPr>
              <a:xfrm>
                <a:off x="7269423" y="3118960"/>
                <a:ext cx="2765116" cy="97095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교수 정보 입력 페이지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663C384-5FEC-33BD-213B-F79FEDB49667}"/>
                </a:ext>
              </a:extLst>
            </p:cNvPr>
            <p:cNvGrpSpPr/>
            <p:nvPr/>
          </p:nvGrpSpPr>
          <p:grpSpPr>
            <a:xfrm>
              <a:off x="9326073" y="3848100"/>
              <a:ext cx="2514601" cy="1524000"/>
              <a:chOff x="8456626" y="3848100"/>
              <a:chExt cx="2514601" cy="152400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1D6E003A-A1EB-38D4-75AA-4B7859D96B3E}"/>
                  </a:ext>
                </a:extLst>
              </p:cNvPr>
              <p:cNvGrpSpPr/>
              <p:nvPr/>
            </p:nvGrpSpPr>
            <p:grpSpPr>
              <a:xfrm>
                <a:off x="8456626" y="3848100"/>
                <a:ext cx="2514601" cy="1524000"/>
                <a:chOff x="7269423" y="3118960"/>
                <a:chExt cx="2765117" cy="3883803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2C12718B-A0CB-69F8-8175-C0C13A7CF8AE}"/>
                    </a:ext>
                  </a:extLst>
                </p:cNvPr>
                <p:cNvSpPr/>
                <p:nvPr/>
              </p:nvSpPr>
              <p:spPr>
                <a:xfrm>
                  <a:off x="7269424" y="3118960"/>
                  <a:ext cx="2765116" cy="38838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42900" indent="-342900" algn="ctr">
                    <a:buAutoNum type="arabicParenR"/>
                  </a:pPr>
                  <a:endParaRPr lang="en-US" altLang="ko-K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D659DD72-6636-2016-1E8D-5F0089851884}"/>
                    </a:ext>
                  </a:extLst>
                </p:cNvPr>
                <p:cNvSpPr/>
                <p:nvPr/>
              </p:nvSpPr>
              <p:spPr>
                <a:xfrm>
                  <a:off x="7269423" y="3118960"/>
                  <a:ext cx="2765116" cy="97095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메뉴 선택 페이지</a:t>
                  </a: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4E6841-96F0-4E61-4B69-A60A4EF6E436}"/>
                  </a:ext>
                </a:extLst>
              </p:cNvPr>
              <p:cNvSpPr txBox="1"/>
              <p:nvPr/>
            </p:nvSpPr>
            <p:spPr>
              <a:xfrm>
                <a:off x="8960354" y="4338935"/>
                <a:ext cx="150714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IP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등록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342900" indent="-342900">
                  <a:buAutoNum type="arabicParenR"/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출석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342900" indent="-342900">
                  <a:buAutoNum type="arabicParenR"/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퀴즈 생성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8CFB920-E975-9139-59F2-78F01E4E6CE4}"/>
                </a:ext>
              </a:extLst>
            </p:cNvPr>
            <p:cNvGrpSpPr/>
            <p:nvPr/>
          </p:nvGrpSpPr>
          <p:grpSpPr>
            <a:xfrm>
              <a:off x="6491333" y="7061483"/>
              <a:ext cx="2514600" cy="1223665"/>
              <a:chOff x="7269423" y="3118957"/>
              <a:chExt cx="2765116" cy="3118421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88E1420-826D-2819-5F40-72FE3A86DB79}"/>
                  </a:ext>
                </a:extLst>
              </p:cNvPr>
              <p:cNvSpPr/>
              <p:nvPr/>
            </p:nvSpPr>
            <p:spPr>
              <a:xfrm>
                <a:off x="7269423" y="3118957"/>
                <a:ext cx="2765116" cy="31184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입력된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IP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목록 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디스플레이</a:t>
                </a: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F9FA148-DAAC-9E40-B92B-4D16E51B35E1}"/>
                  </a:ext>
                </a:extLst>
              </p:cNvPr>
              <p:cNvSpPr/>
              <p:nvPr/>
            </p:nvSpPr>
            <p:spPr>
              <a:xfrm>
                <a:off x="7269423" y="3118960"/>
                <a:ext cx="2765116" cy="97095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IP </a:t>
                </a:r>
                <a:r>
                  <a:rPr lang="ko-KR" altLang="en-US" b="1" dirty="0">
                    <a:solidFill>
                      <a:schemeClr val="tx1"/>
                    </a:solidFill>
                  </a:rPr>
                  <a:t>등록 페이지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8782239-2623-C352-05E5-783FF7BD9254}"/>
                </a:ext>
              </a:extLst>
            </p:cNvPr>
            <p:cNvGrpSpPr/>
            <p:nvPr/>
          </p:nvGrpSpPr>
          <p:grpSpPr>
            <a:xfrm>
              <a:off x="9326073" y="7048500"/>
              <a:ext cx="2514600" cy="1223665"/>
              <a:chOff x="7269423" y="3118957"/>
              <a:chExt cx="2765116" cy="3118421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08AC002-9C0B-8410-A045-47E10E7D1C2A}"/>
                  </a:ext>
                </a:extLst>
              </p:cNvPr>
              <p:cNvSpPr/>
              <p:nvPr/>
            </p:nvSpPr>
            <p:spPr>
              <a:xfrm>
                <a:off x="7269423" y="3118957"/>
                <a:ext cx="2765116" cy="31184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출석 결과 목록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디스플레이</a:t>
                </a: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0ACD9346-6B6B-73B8-D6C2-3D44CEF167A5}"/>
                  </a:ext>
                </a:extLst>
              </p:cNvPr>
              <p:cNvSpPr/>
              <p:nvPr/>
            </p:nvSpPr>
            <p:spPr>
              <a:xfrm>
                <a:off x="7269423" y="3118960"/>
                <a:ext cx="2765116" cy="97095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chemeClr val="tx1"/>
                    </a:solidFill>
                  </a:rPr>
                  <a:t>출석 페이지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7D8152C-35EF-AED1-7CEB-BC4E480B8D2F}"/>
                </a:ext>
              </a:extLst>
            </p:cNvPr>
            <p:cNvGrpSpPr/>
            <p:nvPr/>
          </p:nvGrpSpPr>
          <p:grpSpPr>
            <a:xfrm>
              <a:off x="12160813" y="6760588"/>
              <a:ext cx="2514600" cy="1524000"/>
              <a:chOff x="12344400" y="7048500"/>
              <a:chExt cx="2514600" cy="1524000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803F5397-5E9A-25A2-3704-B6F1E135F87F}"/>
                  </a:ext>
                </a:extLst>
              </p:cNvPr>
              <p:cNvGrpSpPr/>
              <p:nvPr/>
            </p:nvGrpSpPr>
            <p:grpSpPr>
              <a:xfrm>
                <a:off x="12344400" y="7048500"/>
                <a:ext cx="2514600" cy="1524000"/>
                <a:chOff x="7269423" y="3118957"/>
                <a:chExt cx="2765116" cy="3883803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B2DC8F8D-D644-C552-520F-7F4DD8CB4987}"/>
                    </a:ext>
                  </a:extLst>
                </p:cNvPr>
                <p:cNvSpPr/>
                <p:nvPr/>
              </p:nvSpPr>
              <p:spPr>
                <a:xfrm>
                  <a:off x="7269423" y="3118957"/>
                  <a:ext cx="2765116" cy="388380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AF78C673-5AB5-F7D7-922B-E1994D99C90A}"/>
                    </a:ext>
                  </a:extLst>
                </p:cNvPr>
                <p:cNvSpPr/>
                <p:nvPr/>
              </p:nvSpPr>
              <p:spPr>
                <a:xfrm>
                  <a:off x="7269423" y="3118960"/>
                  <a:ext cx="2765116" cy="97095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chemeClr val="tx1"/>
                      </a:solidFill>
                    </a:rPr>
                    <a:t>퀴즈 페이지</a:t>
                  </a:r>
                  <a:r>
                    <a:rPr lang="en-US" altLang="ko-KR" b="1" dirty="0">
                      <a:solidFill>
                        <a:schemeClr val="tx1"/>
                      </a:solidFill>
                    </a:rPr>
                    <a:t>(</a:t>
                  </a:r>
                  <a:r>
                    <a:rPr lang="ko-KR" altLang="en-US" b="1" dirty="0">
                      <a:solidFill>
                        <a:schemeClr val="tx1"/>
                      </a:solidFill>
                    </a:rPr>
                    <a:t>교수화면</a:t>
                  </a:r>
                  <a:r>
                    <a:rPr lang="en-US" altLang="ko-KR" b="1" dirty="0">
                      <a:solidFill>
                        <a:schemeClr val="tx1"/>
                      </a:solidFill>
                    </a:rPr>
                    <a:t>)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AA162E-979A-2C89-9CBD-658EBC774547}"/>
                  </a:ext>
                </a:extLst>
              </p:cNvPr>
              <p:cNvSpPr txBox="1"/>
              <p:nvPr/>
            </p:nvSpPr>
            <p:spPr>
              <a:xfrm>
                <a:off x="12779459" y="7539335"/>
                <a:ext cx="156004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퀴즈 생성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342900" indent="-342900">
                  <a:buAutoNum type="arabicParenR"/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퀴즈 종료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342900" indent="-342900">
                  <a:buAutoNum type="arabicParenR"/>
                </a:pPr>
                <a:r>
                  <a:rPr lang="ko-KR" altLang="en-US" dirty="0"/>
                  <a:t>퀴즈 결과</a:t>
                </a:r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D6DBDE39-161F-DFF4-55DC-C41682672FBC}"/>
                </a:ext>
              </a:extLst>
            </p:cNvPr>
            <p:cNvSpPr/>
            <p:nvPr/>
          </p:nvSpPr>
          <p:spPr>
            <a:xfrm>
              <a:off x="5867400" y="3585865"/>
              <a:ext cx="9372599" cy="4986636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D9C9383A-5214-A64E-048B-13184778111A}"/>
                </a:ext>
              </a:extLst>
            </p:cNvPr>
            <p:cNvCxnSpPr>
              <a:cxnSpLocks/>
              <a:stCxn id="21" idx="2"/>
              <a:endCxn id="27" idx="0"/>
            </p:cNvCxnSpPr>
            <p:nvPr/>
          </p:nvCxnSpPr>
          <p:spPr>
            <a:xfrm flipH="1">
              <a:off x="7748633" y="5372100"/>
              <a:ext cx="2834741" cy="168938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65C3184-20C1-772E-FFAB-F714C5A3BBA3}"/>
                </a:ext>
              </a:extLst>
            </p:cNvPr>
            <p:cNvCxnSpPr>
              <a:cxnSpLocks/>
              <a:stCxn id="21" idx="2"/>
              <a:endCxn id="30" idx="0"/>
            </p:cNvCxnSpPr>
            <p:nvPr/>
          </p:nvCxnSpPr>
          <p:spPr>
            <a:xfrm flipH="1">
              <a:off x="10583373" y="5372100"/>
              <a:ext cx="1" cy="167640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D427A527-8B13-6061-336D-8AEB2377F79E}"/>
                </a:ext>
              </a:extLst>
            </p:cNvPr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10583374" y="5372100"/>
              <a:ext cx="2834739" cy="13884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C1F50AD-FB95-86D0-0298-DF96AC22955E}"/>
              </a:ext>
            </a:extLst>
          </p:cNvPr>
          <p:cNvSpPr txBox="1"/>
          <p:nvPr/>
        </p:nvSpPr>
        <p:spPr>
          <a:xfrm>
            <a:off x="2791400" y="866396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학생 이용 페이지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DB8AC3F-B828-D417-8955-FF5939D9908B}"/>
              </a:ext>
            </a:extLst>
          </p:cNvPr>
          <p:cNvSpPr txBox="1"/>
          <p:nvPr/>
        </p:nvSpPr>
        <p:spPr>
          <a:xfrm>
            <a:off x="10332200" y="867743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교수 이용 페이지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CC2EF74-1C51-5BC5-EBB4-6B55508EED4A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9525107" y="4072235"/>
            <a:ext cx="532613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725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94" y="9606975"/>
            <a:ext cx="771524" cy="46670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A088AF9-7F63-3B9D-2183-D6F1C4FF945C}"/>
              </a:ext>
            </a:extLst>
          </p:cNvPr>
          <p:cNvGrpSpPr/>
          <p:nvPr/>
        </p:nvGrpSpPr>
        <p:grpSpPr>
          <a:xfrm>
            <a:off x="15240000" y="1539041"/>
            <a:ext cx="1992756" cy="1367962"/>
            <a:chOff x="1766981" y="3314700"/>
            <a:chExt cx="4476660" cy="29615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F5AE5A1-232E-7D68-8212-E7B77B306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6981" y="3314700"/>
              <a:ext cx="4419600" cy="296158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FD0D8C5-BE3C-D01C-F385-44326B46E30B}"/>
                </a:ext>
              </a:extLst>
            </p:cNvPr>
            <p:cNvSpPr/>
            <p:nvPr/>
          </p:nvSpPr>
          <p:spPr>
            <a:xfrm>
              <a:off x="3307608" y="3924278"/>
              <a:ext cx="2936033" cy="59513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object 2">
            <a:extLst>
              <a:ext uri="{FF2B5EF4-FFF2-40B4-BE49-F238E27FC236}">
                <a16:creationId xmlns:a16="http://schemas.microsoft.com/office/drawing/2014/main" id="{14C19615-E2E6-4095-EC30-237F76DEC4F2}"/>
              </a:ext>
            </a:extLst>
          </p:cNvPr>
          <p:cNvSpPr txBox="1">
            <a:spLocks/>
          </p:cNvSpPr>
          <p:nvPr/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ko-KR" altLang="en-US" sz="44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세부 계획</a:t>
            </a:r>
            <a:endParaRPr lang="ko-KR" altLang="en-US" sz="44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50C9615-BAB6-3B0B-99EC-91EA995862C2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MySQL DB</a:t>
            </a:r>
            <a:endParaRPr lang="ko-KR" altLang="en-US" sz="28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FD6D2F6-2DD0-DFC5-7B3F-A1221C3FFFF5}"/>
              </a:ext>
            </a:extLst>
          </p:cNvPr>
          <p:cNvGrpSpPr/>
          <p:nvPr/>
        </p:nvGrpSpPr>
        <p:grpSpPr>
          <a:xfrm>
            <a:off x="2743200" y="4437559"/>
            <a:ext cx="3733800" cy="3036332"/>
            <a:chOff x="2743200" y="4437559"/>
            <a:chExt cx="3733800" cy="303633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E765BF6-1589-489B-1FCA-44451F652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3200" y="4437559"/>
              <a:ext cx="3733800" cy="252447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29BAD0-7360-DDA2-99E2-4270C4A14D69}"/>
                </a:ext>
              </a:extLst>
            </p:cNvPr>
            <p:cNvSpPr txBox="1"/>
            <p:nvPr/>
          </p:nvSpPr>
          <p:spPr>
            <a:xfrm>
              <a:off x="3930266" y="7104559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MySQL </a:t>
              </a:r>
              <a:r>
                <a:rPr lang="ko-KR" altLang="en-US" dirty="0"/>
                <a:t>이용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52851A-8C68-1B01-14E9-30DB746438BB}"/>
              </a:ext>
            </a:extLst>
          </p:cNvPr>
          <p:cNvGrpSpPr/>
          <p:nvPr/>
        </p:nvGrpSpPr>
        <p:grpSpPr>
          <a:xfrm>
            <a:off x="8305800" y="2992151"/>
            <a:ext cx="2765116" cy="2524472"/>
            <a:chOff x="7269423" y="3118960"/>
            <a:chExt cx="2765116" cy="252447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384EDAF-FB43-5925-9620-0319FC7787A4}"/>
                </a:ext>
              </a:extLst>
            </p:cNvPr>
            <p:cNvSpPr/>
            <p:nvPr/>
          </p:nvSpPr>
          <p:spPr>
            <a:xfrm>
              <a:off x="7269423" y="3118960"/>
              <a:ext cx="2765116" cy="25244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1743FD3-8675-13C5-15F4-3639117D1C42}"/>
                </a:ext>
              </a:extLst>
            </p:cNvPr>
            <p:cNvSpPr/>
            <p:nvPr/>
          </p:nvSpPr>
          <p:spPr>
            <a:xfrm>
              <a:off x="7269423" y="3118960"/>
              <a:ext cx="2765116" cy="443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STUDENT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231C035-2ED5-9A9B-A6CB-8CB625C34AF7}"/>
              </a:ext>
            </a:extLst>
          </p:cNvPr>
          <p:cNvGrpSpPr/>
          <p:nvPr/>
        </p:nvGrpSpPr>
        <p:grpSpPr>
          <a:xfrm>
            <a:off x="11973285" y="2992151"/>
            <a:ext cx="2765116" cy="2524472"/>
            <a:chOff x="7269423" y="3118960"/>
            <a:chExt cx="2765116" cy="252447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0B66384-3C45-AA30-CBED-6129AA96AEB6}"/>
                </a:ext>
              </a:extLst>
            </p:cNvPr>
            <p:cNvSpPr/>
            <p:nvPr/>
          </p:nvSpPr>
          <p:spPr>
            <a:xfrm>
              <a:off x="7269423" y="3118960"/>
              <a:ext cx="2765116" cy="25244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0E93E7-00CD-2EB4-06FB-8588095C668B}"/>
                </a:ext>
              </a:extLst>
            </p:cNvPr>
            <p:cNvSpPr/>
            <p:nvPr/>
          </p:nvSpPr>
          <p:spPr>
            <a:xfrm>
              <a:off x="7269423" y="3118960"/>
              <a:ext cx="2765116" cy="443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PROFESSOR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AC7745D-E285-D5D4-7CF9-913A96E431C2}"/>
              </a:ext>
            </a:extLst>
          </p:cNvPr>
          <p:cNvGrpSpPr/>
          <p:nvPr/>
        </p:nvGrpSpPr>
        <p:grpSpPr>
          <a:xfrm>
            <a:off x="8321844" y="5920915"/>
            <a:ext cx="2765116" cy="2524472"/>
            <a:chOff x="7269423" y="3118960"/>
            <a:chExt cx="2765116" cy="252447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0D637DA-CF8C-2DE7-655C-2C7AF7719AE4}"/>
                </a:ext>
              </a:extLst>
            </p:cNvPr>
            <p:cNvSpPr/>
            <p:nvPr/>
          </p:nvSpPr>
          <p:spPr>
            <a:xfrm>
              <a:off x="7269423" y="3118960"/>
              <a:ext cx="2765116" cy="25244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1E93A8F-9CCF-12AC-E34B-8DEE5B75E8C0}"/>
                </a:ext>
              </a:extLst>
            </p:cNvPr>
            <p:cNvSpPr/>
            <p:nvPr/>
          </p:nvSpPr>
          <p:spPr>
            <a:xfrm>
              <a:off x="7269423" y="3118960"/>
              <a:ext cx="2765116" cy="443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ATTENDANCE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75E4FDF-4AF2-869A-74B1-A6B769EAC27B}"/>
              </a:ext>
            </a:extLst>
          </p:cNvPr>
          <p:cNvGrpSpPr/>
          <p:nvPr/>
        </p:nvGrpSpPr>
        <p:grpSpPr>
          <a:xfrm>
            <a:off x="11973285" y="5920915"/>
            <a:ext cx="2765116" cy="2524472"/>
            <a:chOff x="7269423" y="3118960"/>
            <a:chExt cx="2765116" cy="252447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7D30C0B-72CB-31B6-332D-ED0EF578CF5E}"/>
                </a:ext>
              </a:extLst>
            </p:cNvPr>
            <p:cNvSpPr/>
            <p:nvPr/>
          </p:nvSpPr>
          <p:spPr>
            <a:xfrm>
              <a:off x="7269423" y="3118960"/>
              <a:ext cx="2765116" cy="25244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BD5809-FB98-32AB-5162-973FD5F5F7B7}"/>
                </a:ext>
              </a:extLst>
            </p:cNvPr>
            <p:cNvSpPr/>
            <p:nvPr/>
          </p:nvSpPr>
          <p:spPr>
            <a:xfrm>
              <a:off x="7269423" y="3118960"/>
              <a:ext cx="2765116" cy="443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PERSONNAL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2F739EE-5823-7B81-BDD9-8607352127BA}"/>
              </a:ext>
            </a:extLst>
          </p:cNvPr>
          <p:cNvSpPr txBox="1"/>
          <p:nvPr/>
        </p:nvSpPr>
        <p:spPr>
          <a:xfrm>
            <a:off x="10972800" y="8665013"/>
            <a:ext cx="1194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Table </a:t>
            </a:r>
            <a:r>
              <a:rPr lang="ko-KR" altLang="en-US" dirty="0"/>
              <a:t>구조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C8F3ED-3A3C-DF2D-85FE-FB29FF0FB640}"/>
              </a:ext>
            </a:extLst>
          </p:cNvPr>
          <p:cNvSpPr txBox="1"/>
          <p:nvPr/>
        </p:nvSpPr>
        <p:spPr>
          <a:xfrm>
            <a:off x="8534400" y="3814618"/>
            <a:ext cx="18769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stud_name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student_num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mac_address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department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D59F47-52C3-0C3E-0B02-9A4D0475BE26}"/>
              </a:ext>
            </a:extLst>
          </p:cNvPr>
          <p:cNvSpPr txBox="1"/>
          <p:nvPr/>
        </p:nvSpPr>
        <p:spPr>
          <a:xfrm>
            <a:off x="12268200" y="3672509"/>
            <a:ext cx="171393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class_name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class_time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class_room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class_num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prof_name</a:t>
            </a:r>
            <a:endParaRPr lang="en-US" altLang="ko-KR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4F5703-F695-5F2D-7BF3-5C8E2DC65DC4}"/>
              </a:ext>
            </a:extLst>
          </p:cNvPr>
          <p:cNvSpPr txBox="1"/>
          <p:nvPr/>
        </p:nvSpPr>
        <p:spPr>
          <a:xfrm>
            <a:off x="8515294" y="6844794"/>
            <a:ext cx="23782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mac_address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attendance_time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attendance_result</a:t>
            </a:r>
            <a:endParaRPr lang="en-US" altLang="ko-KR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2EE2D9-1649-CBDE-B714-206F1126CE6E}"/>
              </a:ext>
            </a:extLst>
          </p:cNvPr>
          <p:cNvSpPr txBox="1"/>
          <p:nvPr/>
        </p:nvSpPr>
        <p:spPr>
          <a:xfrm>
            <a:off x="12268200" y="6900064"/>
            <a:ext cx="21366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stud_name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stud_num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consent_matter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994066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94" y="9606975"/>
            <a:ext cx="771524" cy="46670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2BA379D-6CAE-31A7-37AB-B2E8887CFAC6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LLM</a:t>
            </a:r>
            <a:r>
              <a:rPr lang="ko-KR" altLang="en-US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기반 퀴즈 생성 시스템</a:t>
            </a:r>
            <a:endParaRPr lang="ko-KR" altLang="en-US" sz="28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14C19615-E2E6-4095-EC30-237F76DEC4F2}"/>
              </a:ext>
            </a:extLst>
          </p:cNvPr>
          <p:cNvSpPr txBox="1">
            <a:spLocks/>
          </p:cNvSpPr>
          <p:nvPr/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ko-KR" altLang="en-US" sz="44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세부 계획</a:t>
            </a:r>
            <a:endParaRPr lang="ko-KR" altLang="en-US" sz="44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42CBCB-E6B7-95E7-E2FE-29AC5B0C3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4685804"/>
            <a:ext cx="5105943" cy="18521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4326FF-B21E-E90F-19A2-55564A5CD8D7}"/>
              </a:ext>
            </a:extLst>
          </p:cNvPr>
          <p:cNvSpPr txBox="1"/>
          <p:nvPr/>
        </p:nvSpPr>
        <p:spPr>
          <a:xfrm>
            <a:off x="3886471" y="666700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Gemini Pro 1.5 API </a:t>
            </a:r>
            <a:r>
              <a:rPr lang="ko-KR" altLang="en-US" dirty="0"/>
              <a:t>이용</a:t>
            </a:r>
          </a:p>
        </p:txBody>
      </p:sp>
      <p:pic>
        <p:nvPicPr>
          <p:cNvPr id="10242" name="Picture 2" descr="챗GPT - 위키백과, 우리 모두의 백과사전">
            <a:extLst>
              <a:ext uri="{FF2B5EF4-FFF2-40B4-BE49-F238E27FC236}">
                <a16:creationId xmlns:a16="http://schemas.microsoft.com/office/drawing/2014/main" id="{301084FE-0D24-F13A-3C37-54750E166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439483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E465AC-5C8A-31AD-3C56-114271235EB3}"/>
              </a:ext>
            </a:extLst>
          </p:cNvPr>
          <p:cNvSpPr txBox="1"/>
          <p:nvPr/>
        </p:nvSpPr>
        <p:spPr>
          <a:xfrm>
            <a:off x="11183124" y="4727733"/>
            <a:ext cx="60380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ChatGPT API</a:t>
            </a:r>
            <a:r>
              <a:rPr lang="ko-KR" altLang="en-US" dirty="0"/>
              <a:t> 안 쓰는 이유</a:t>
            </a:r>
            <a:endParaRPr lang="en-US" altLang="ko-KR" dirty="0"/>
          </a:p>
          <a:p>
            <a:r>
              <a:rPr lang="ko-KR" altLang="en-US" dirty="0"/>
              <a:t>많은 테스트와 이용 </a:t>
            </a:r>
            <a:r>
              <a:rPr lang="en-US" altLang="ko-KR" dirty="0"/>
              <a:t>-&gt; </a:t>
            </a:r>
            <a:r>
              <a:rPr lang="ko-KR" altLang="en-US" dirty="0"/>
              <a:t>가격 증가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b="1" dirty="0"/>
              <a:t>무료</a:t>
            </a:r>
            <a:r>
              <a:rPr lang="ko-KR" altLang="en-US" dirty="0"/>
              <a:t>로 풀린 </a:t>
            </a:r>
            <a:r>
              <a:rPr lang="en-US" altLang="ko-KR" dirty="0"/>
              <a:t>LLM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ko-KR" altLang="en-US" dirty="0"/>
              <a:t>단순 퀴즈 생성에 있어서는 </a:t>
            </a:r>
            <a:r>
              <a:rPr lang="ko-KR" altLang="en-US" b="1" dirty="0"/>
              <a:t>성능도 크게 나쁘지 않기 때문</a:t>
            </a:r>
          </a:p>
        </p:txBody>
      </p:sp>
    </p:spTree>
    <p:extLst>
      <p:ext uri="{BB962C8B-B14F-4D97-AF65-F5344CB8AC3E}">
        <p14:creationId xmlns:p14="http://schemas.microsoft.com/office/powerpoint/2010/main" val="2159505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94" y="9606975"/>
            <a:ext cx="771524" cy="46670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2BA379D-6CAE-31A7-37AB-B2E8887CFAC6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LLM</a:t>
            </a:r>
            <a:r>
              <a:rPr lang="ko-KR" altLang="en-US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기반 퀴즈 생성 시스템</a:t>
            </a:r>
            <a:endParaRPr lang="ko-KR" altLang="en-US" sz="28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14C19615-E2E6-4095-EC30-237F76DEC4F2}"/>
              </a:ext>
            </a:extLst>
          </p:cNvPr>
          <p:cNvSpPr txBox="1">
            <a:spLocks/>
          </p:cNvSpPr>
          <p:nvPr/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ko-KR" altLang="en-US" sz="44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세부 계획</a:t>
            </a:r>
            <a:endParaRPr lang="ko-KR" altLang="en-US" sz="44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601A6C-BB79-28EF-E8B8-202A8E792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880" y="4238386"/>
            <a:ext cx="4953000" cy="2981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D2E2A-3D6A-E2C2-6F18-4F62D92B7920}"/>
              </a:ext>
            </a:extLst>
          </p:cNvPr>
          <p:cNvSpPr txBox="1"/>
          <p:nvPr/>
        </p:nvSpPr>
        <p:spPr>
          <a:xfrm>
            <a:off x="2971800" y="7323583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원본 데이터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4843E7-732C-5948-52CC-754A393F2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948" y="4246006"/>
            <a:ext cx="4953000" cy="29895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E1A15C-89D1-DE35-305E-AA5D0BCEF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3879" y="4229100"/>
            <a:ext cx="4953001" cy="29911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E92323-89D2-2C86-B4A7-DB8AA1AC89A9}"/>
              </a:ext>
            </a:extLst>
          </p:cNvPr>
          <p:cNvSpPr txBox="1"/>
          <p:nvPr/>
        </p:nvSpPr>
        <p:spPr>
          <a:xfrm>
            <a:off x="8233469" y="7323583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Sliding Window </a:t>
            </a:r>
            <a:r>
              <a:rPr lang="ko-KR" altLang="en-US" dirty="0"/>
              <a:t>적용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4D1366-5B96-6C06-064A-4600366E518B}"/>
              </a:ext>
            </a:extLst>
          </p:cNvPr>
          <p:cNvSpPr txBox="1"/>
          <p:nvPr/>
        </p:nvSpPr>
        <p:spPr>
          <a:xfrm>
            <a:off x="13792200" y="7326252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Few-shot</a:t>
            </a:r>
            <a:r>
              <a:rPr lang="ko-KR" altLang="en-US" dirty="0"/>
              <a:t> 기법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D57CDB-1094-5A8F-CDBA-A66F57D64030}"/>
              </a:ext>
            </a:extLst>
          </p:cNvPr>
          <p:cNvSpPr txBox="1"/>
          <p:nvPr/>
        </p:nvSpPr>
        <p:spPr>
          <a:xfrm>
            <a:off x="12880021" y="8424793"/>
            <a:ext cx="4094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 </a:t>
            </a:r>
            <a:r>
              <a:rPr lang="ko-KR" altLang="en-US" dirty="0"/>
              <a:t>필요 시</a:t>
            </a:r>
            <a:r>
              <a:rPr lang="en-US" altLang="ko-KR" dirty="0"/>
              <a:t>, Vector Database </a:t>
            </a:r>
            <a:r>
              <a:rPr lang="ko-KR" altLang="en-US" dirty="0"/>
              <a:t>이용하여 </a:t>
            </a:r>
            <a:br>
              <a:rPr lang="en-US" altLang="ko-KR" dirty="0"/>
            </a:br>
            <a:r>
              <a:rPr lang="en-US" altLang="ko-KR" dirty="0" err="1"/>
              <a:t>Faiss</a:t>
            </a:r>
            <a:r>
              <a:rPr lang="en-US" altLang="ko-KR" dirty="0"/>
              <a:t> </a:t>
            </a:r>
            <a:r>
              <a:rPr lang="ko-KR" altLang="en-US" dirty="0"/>
              <a:t>유사도 검색을 통한 </a:t>
            </a:r>
            <a:r>
              <a:rPr lang="en-US" altLang="ko-KR" b="1" dirty="0"/>
              <a:t>RAG </a:t>
            </a:r>
            <a:r>
              <a:rPr lang="ko-KR" altLang="en-US" b="1" dirty="0"/>
              <a:t>기법 </a:t>
            </a:r>
            <a:r>
              <a:rPr lang="ko-KR" altLang="en-US" dirty="0"/>
              <a:t>도입</a:t>
            </a:r>
          </a:p>
        </p:txBody>
      </p:sp>
    </p:spTree>
    <p:extLst>
      <p:ext uri="{BB962C8B-B14F-4D97-AF65-F5344CB8AC3E}">
        <p14:creationId xmlns:p14="http://schemas.microsoft.com/office/powerpoint/2010/main" val="2977042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94" y="9606975"/>
            <a:ext cx="771524" cy="466709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14C19615-E2E6-4095-EC30-237F76DEC4F2}"/>
              </a:ext>
            </a:extLst>
          </p:cNvPr>
          <p:cNvSpPr txBox="1">
            <a:spLocks/>
          </p:cNvSpPr>
          <p:nvPr/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ko-KR" altLang="en-US" sz="44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일정</a:t>
            </a:r>
            <a:endParaRPr lang="ko-KR" altLang="en-US" sz="44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0C0677AC-E08A-44C3-DA11-6E8B7EF1CB9C}"/>
              </a:ext>
            </a:extLst>
          </p:cNvPr>
          <p:cNvSpPr/>
          <p:nvPr/>
        </p:nvSpPr>
        <p:spPr>
          <a:xfrm>
            <a:off x="3352800" y="3619499"/>
            <a:ext cx="13944595" cy="25067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9AAA06E-D369-DF3F-1A56-DC4511CB57AA}"/>
              </a:ext>
            </a:extLst>
          </p:cNvPr>
          <p:cNvGrpSpPr/>
          <p:nvPr/>
        </p:nvGrpSpPr>
        <p:grpSpPr>
          <a:xfrm>
            <a:off x="3048000" y="3029188"/>
            <a:ext cx="1087783" cy="971312"/>
            <a:chOff x="1295400" y="4857988"/>
            <a:chExt cx="1087783" cy="97131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A1BBA9-FB09-AF3E-E4C0-49C868382F30}"/>
                </a:ext>
              </a:extLst>
            </p:cNvPr>
            <p:cNvSpPr txBox="1"/>
            <p:nvPr/>
          </p:nvSpPr>
          <p:spPr>
            <a:xfrm>
              <a:off x="1295400" y="4857988"/>
              <a:ext cx="1087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9</a:t>
              </a:r>
              <a:r>
                <a:rPr lang="ko-KR" altLang="en-US" dirty="0"/>
                <a:t>월 </a:t>
              </a:r>
              <a:r>
                <a:rPr lang="en-US" altLang="ko-KR" dirty="0"/>
                <a:t>23</a:t>
              </a:r>
              <a:r>
                <a:rPr lang="ko-KR" altLang="en-US" dirty="0"/>
                <a:t>일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3F791FB-8695-B1EA-BD1A-8D7D82491C3B}"/>
                </a:ext>
              </a:extLst>
            </p:cNvPr>
            <p:cNvCxnSpPr/>
            <p:nvPr/>
          </p:nvCxnSpPr>
          <p:spPr>
            <a:xfrm>
              <a:off x="1752600" y="5295900"/>
              <a:ext cx="0" cy="533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6CCEC74-EDC0-4F3D-41D1-E3F38DF0FB42}"/>
              </a:ext>
            </a:extLst>
          </p:cNvPr>
          <p:cNvGrpSpPr/>
          <p:nvPr/>
        </p:nvGrpSpPr>
        <p:grpSpPr>
          <a:xfrm>
            <a:off x="4135784" y="3032760"/>
            <a:ext cx="1198216" cy="971312"/>
            <a:chOff x="2764184" y="4857988"/>
            <a:chExt cx="1198216" cy="97131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167B114-5B86-276C-7F65-472E1AA63458}"/>
                </a:ext>
              </a:extLst>
            </p:cNvPr>
            <p:cNvSpPr txBox="1"/>
            <p:nvPr/>
          </p:nvSpPr>
          <p:spPr>
            <a:xfrm>
              <a:off x="2764184" y="4857988"/>
              <a:ext cx="1198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9</a:t>
              </a:r>
              <a:r>
                <a:rPr lang="ko-KR" altLang="en-US" dirty="0"/>
                <a:t>월 </a:t>
              </a:r>
              <a:r>
                <a:rPr lang="en-US" altLang="ko-KR" dirty="0"/>
                <a:t>25</a:t>
              </a:r>
              <a:r>
                <a:rPr lang="ko-KR" altLang="en-US" dirty="0"/>
                <a:t>일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722B981-45BC-9258-97B7-BA8CDE003D6D}"/>
                </a:ext>
              </a:extLst>
            </p:cNvPr>
            <p:cNvCxnSpPr/>
            <p:nvPr/>
          </p:nvCxnSpPr>
          <p:spPr>
            <a:xfrm>
              <a:off x="3221384" y="5295900"/>
              <a:ext cx="0" cy="533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4AA48D2-0C6D-2D90-D7ED-98B2EACE2F31}"/>
              </a:ext>
            </a:extLst>
          </p:cNvPr>
          <p:cNvGrpSpPr/>
          <p:nvPr/>
        </p:nvGrpSpPr>
        <p:grpSpPr>
          <a:xfrm>
            <a:off x="5867400" y="3040380"/>
            <a:ext cx="1066800" cy="971312"/>
            <a:chOff x="1295400" y="4857988"/>
            <a:chExt cx="1066800" cy="97131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B1651A5-BCCA-174B-9E36-3E3E47E717B2}"/>
                </a:ext>
              </a:extLst>
            </p:cNvPr>
            <p:cNvSpPr txBox="1"/>
            <p:nvPr/>
          </p:nvSpPr>
          <p:spPr>
            <a:xfrm>
              <a:off x="1295400" y="4857988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9</a:t>
              </a:r>
              <a:r>
                <a:rPr lang="ko-KR" altLang="en-US" dirty="0"/>
                <a:t>월 </a:t>
              </a:r>
              <a:r>
                <a:rPr lang="en-US" altLang="ko-KR" dirty="0"/>
                <a:t>30</a:t>
              </a:r>
              <a:r>
                <a:rPr lang="ko-KR" altLang="en-US" dirty="0"/>
                <a:t>일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8A1213FF-508F-42BB-5E4E-134D0F9CF3ED}"/>
                </a:ext>
              </a:extLst>
            </p:cNvPr>
            <p:cNvCxnSpPr/>
            <p:nvPr/>
          </p:nvCxnSpPr>
          <p:spPr>
            <a:xfrm>
              <a:off x="1752600" y="5295900"/>
              <a:ext cx="0" cy="533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99" name="그룹 4098">
            <a:extLst>
              <a:ext uri="{FF2B5EF4-FFF2-40B4-BE49-F238E27FC236}">
                <a16:creationId xmlns:a16="http://schemas.microsoft.com/office/drawing/2014/main" id="{0510D429-045E-7961-091A-DAACAB7D6264}"/>
              </a:ext>
            </a:extLst>
          </p:cNvPr>
          <p:cNvGrpSpPr/>
          <p:nvPr/>
        </p:nvGrpSpPr>
        <p:grpSpPr>
          <a:xfrm>
            <a:off x="7180032" y="3029188"/>
            <a:ext cx="1314392" cy="971312"/>
            <a:chOff x="1295400" y="4857988"/>
            <a:chExt cx="1314392" cy="971312"/>
          </a:xfrm>
        </p:grpSpPr>
        <p:sp>
          <p:nvSpPr>
            <p:cNvPr id="4100" name="TextBox 4099">
              <a:extLst>
                <a:ext uri="{FF2B5EF4-FFF2-40B4-BE49-F238E27FC236}">
                  <a16:creationId xmlns:a16="http://schemas.microsoft.com/office/drawing/2014/main" id="{15DF330C-7582-5AEE-6979-842DD7FA620A}"/>
                </a:ext>
              </a:extLst>
            </p:cNvPr>
            <p:cNvSpPr txBox="1"/>
            <p:nvPr/>
          </p:nvSpPr>
          <p:spPr>
            <a:xfrm>
              <a:off x="1295400" y="4857988"/>
              <a:ext cx="1314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10</a:t>
              </a:r>
              <a:r>
                <a:rPr lang="ko-KR" altLang="en-US" dirty="0"/>
                <a:t>월 </a:t>
              </a:r>
              <a:r>
                <a:rPr lang="en-US" altLang="ko-KR" dirty="0"/>
                <a:t>3</a:t>
              </a:r>
              <a:r>
                <a:rPr lang="ko-KR" altLang="en-US" dirty="0"/>
                <a:t>일</a:t>
              </a:r>
            </a:p>
          </p:txBody>
        </p:sp>
        <p:cxnSp>
          <p:nvCxnSpPr>
            <p:cNvPr id="4101" name="직선 연결선 4100">
              <a:extLst>
                <a:ext uri="{FF2B5EF4-FFF2-40B4-BE49-F238E27FC236}">
                  <a16:creationId xmlns:a16="http://schemas.microsoft.com/office/drawing/2014/main" id="{67CC1E13-D42E-7750-8F6B-EEFA3294B7EC}"/>
                </a:ext>
              </a:extLst>
            </p:cNvPr>
            <p:cNvCxnSpPr/>
            <p:nvPr/>
          </p:nvCxnSpPr>
          <p:spPr>
            <a:xfrm>
              <a:off x="1752600" y="5295900"/>
              <a:ext cx="0" cy="533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2" name="그룹 4101">
            <a:extLst>
              <a:ext uri="{FF2B5EF4-FFF2-40B4-BE49-F238E27FC236}">
                <a16:creationId xmlns:a16="http://schemas.microsoft.com/office/drawing/2014/main" id="{71ABD152-A214-1237-6692-49111A5A7B5E}"/>
              </a:ext>
            </a:extLst>
          </p:cNvPr>
          <p:cNvGrpSpPr/>
          <p:nvPr/>
        </p:nvGrpSpPr>
        <p:grpSpPr>
          <a:xfrm>
            <a:off x="8630881" y="3045388"/>
            <a:ext cx="1451547" cy="971312"/>
            <a:chOff x="1295399" y="4857988"/>
            <a:chExt cx="1451547" cy="971312"/>
          </a:xfrm>
        </p:grpSpPr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3BDD5C0D-B63B-E0CA-B80B-C048C8097479}"/>
                </a:ext>
              </a:extLst>
            </p:cNvPr>
            <p:cNvSpPr txBox="1"/>
            <p:nvPr/>
          </p:nvSpPr>
          <p:spPr>
            <a:xfrm>
              <a:off x="1295399" y="4857988"/>
              <a:ext cx="1451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10</a:t>
              </a:r>
              <a:r>
                <a:rPr lang="ko-KR" altLang="en-US" dirty="0"/>
                <a:t>월 </a:t>
              </a:r>
              <a:r>
                <a:rPr lang="en-US" altLang="ko-KR" dirty="0"/>
                <a:t>6</a:t>
              </a:r>
              <a:r>
                <a:rPr lang="ko-KR" altLang="en-US" dirty="0"/>
                <a:t>일</a:t>
              </a:r>
            </a:p>
          </p:txBody>
        </p:sp>
        <p:cxnSp>
          <p:nvCxnSpPr>
            <p:cNvPr id="4104" name="직선 연결선 4103">
              <a:extLst>
                <a:ext uri="{FF2B5EF4-FFF2-40B4-BE49-F238E27FC236}">
                  <a16:creationId xmlns:a16="http://schemas.microsoft.com/office/drawing/2014/main" id="{1B8E95FA-B11A-4D8F-77D1-61B3DD08F598}"/>
                </a:ext>
              </a:extLst>
            </p:cNvPr>
            <p:cNvCxnSpPr/>
            <p:nvPr/>
          </p:nvCxnSpPr>
          <p:spPr>
            <a:xfrm>
              <a:off x="1752600" y="5295900"/>
              <a:ext cx="0" cy="533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2" name="그룹 4111">
            <a:extLst>
              <a:ext uri="{FF2B5EF4-FFF2-40B4-BE49-F238E27FC236}">
                <a16:creationId xmlns:a16="http://schemas.microsoft.com/office/drawing/2014/main" id="{6500AB4F-B6D5-1C5E-44FF-0259C1567DE9}"/>
              </a:ext>
            </a:extLst>
          </p:cNvPr>
          <p:cNvGrpSpPr/>
          <p:nvPr/>
        </p:nvGrpSpPr>
        <p:grpSpPr>
          <a:xfrm>
            <a:off x="3424901" y="6848541"/>
            <a:ext cx="3818198" cy="505938"/>
            <a:chOff x="1692007" y="5061424"/>
            <a:chExt cx="3818198" cy="505938"/>
          </a:xfrm>
        </p:grpSpPr>
        <p:sp>
          <p:nvSpPr>
            <p:cNvPr id="4107" name="화살표: 왼쪽/오른쪽 4106">
              <a:extLst>
                <a:ext uri="{FF2B5EF4-FFF2-40B4-BE49-F238E27FC236}">
                  <a16:creationId xmlns:a16="http://schemas.microsoft.com/office/drawing/2014/main" id="{5A43D617-F337-6EEE-2E19-A127105F8728}"/>
                </a:ext>
              </a:extLst>
            </p:cNvPr>
            <p:cNvSpPr/>
            <p:nvPr/>
          </p:nvSpPr>
          <p:spPr>
            <a:xfrm>
              <a:off x="1704198" y="5061424"/>
              <a:ext cx="2884907" cy="184666"/>
            </a:xfrm>
            <a:prstGeom prst="left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108" name="TextBox 4107">
              <a:extLst>
                <a:ext uri="{FF2B5EF4-FFF2-40B4-BE49-F238E27FC236}">
                  <a16:creationId xmlns:a16="http://schemas.microsoft.com/office/drawing/2014/main" id="{3D79D0A3-43DA-AB6B-E4A9-84317FC82A60}"/>
                </a:ext>
              </a:extLst>
            </p:cNvPr>
            <p:cNvSpPr txBox="1"/>
            <p:nvPr/>
          </p:nvSpPr>
          <p:spPr>
            <a:xfrm>
              <a:off x="1692007" y="5228808"/>
              <a:ext cx="3818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Gemini </a:t>
              </a:r>
              <a:r>
                <a:rPr lang="ko-KR" altLang="en-US" sz="1600" b="1" dirty="0"/>
                <a:t>문제 생성 및 자동화</a:t>
              </a:r>
              <a:endParaRPr lang="en-US" altLang="ko-KR" sz="1600" dirty="0"/>
            </a:p>
          </p:txBody>
        </p:sp>
      </p:grpSp>
      <p:grpSp>
        <p:nvGrpSpPr>
          <p:cNvPr id="4111" name="그룹 4110">
            <a:extLst>
              <a:ext uri="{FF2B5EF4-FFF2-40B4-BE49-F238E27FC236}">
                <a16:creationId xmlns:a16="http://schemas.microsoft.com/office/drawing/2014/main" id="{BF940991-65FD-8536-2CD3-6253FC8D1380}"/>
              </a:ext>
            </a:extLst>
          </p:cNvPr>
          <p:cNvGrpSpPr/>
          <p:nvPr/>
        </p:nvGrpSpPr>
        <p:grpSpPr>
          <a:xfrm>
            <a:off x="3427492" y="5126127"/>
            <a:ext cx="5929163" cy="752161"/>
            <a:chOff x="1704197" y="5830179"/>
            <a:chExt cx="5929163" cy="752161"/>
          </a:xfrm>
        </p:grpSpPr>
        <p:sp>
          <p:nvSpPr>
            <p:cNvPr id="4109" name="화살표: 왼쪽/오른쪽 4108">
              <a:extLst>
                <a:ext uri="{FF2B5EF4-FFF2-40B4-BE49-F238E27FC236}">
                  <a16:creationId xmlns:a16="http://schemas.microsoft.com/office/drawing/2014/main" id="{3264CA06-8707-B317-67A3-EEB30A8CF865}"/>
                </a:ext>
              </a:extLst>
            </p:cNvPr>
            <p:cNvSpPr/>
            <p:nvPr/>
          </p:nvSpPr>
          <p:spPr>
            <a:xfrm>
              <a:off x="1716389" y="5830179"/>
              <a:ext cx="1189875" cy="167385"/>
            </a:xfrm>
            <a:prstGeom prst="left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110" name="TextBox 4109">
              <a:extLst>
                <a:ext uri="{FF2B5EF4-FFF2-40B4-BE49-F238E27FC236}">
                  <a16:creationId xmlns:a16="http://schemas.microsoft.com/office/drawing/2014/main" id="{37B1664A-809A-C6EB-716C-361757B360DF}"/>
                </a:ext>
              </a:extLst>
            </p:cNvPr>
            <p:cNvSpPr txBox="1"/>
            <p:nvPr/>
          </p:nvSpPr>
          <p:spPr>
            <a:xfrm>
              <a:off x="1704197" y="5997565"/>
              <a:ext cx="59291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보드</a:t>
              </a:r>
              <a:r>
                <a:rPr lang="en-US" altLang="ko-KR" sz="1600" b="1" dirty="0"/>
                <a:t> + </a:t>
              </a:r>
              <a:r>
                <a:rPr lang="ko-KR" altLang="en-US" sz="1600" b="1" dirty="0"/>
                <a:t>우분투 서버</a:t>
              </a:r>
              <a:r>
                <a:rPr lang="en-US" altLang="ko-KR" sz="1600" b="1" dirty="0"/>
                <a:t> </a:t>
              </a:r>
            </a:p>
            <a:p>
              <a:r>
                <a:rPr lang="en-US" altLang="ko-KR" sz="1600" b="1" dirty="0"/>
                <a:t>            + DB </a:t>
              </a:r>
              <a:r>
                <a:rPr lang="ko-KR" altLang="en-US" sz="1600" b="1" dirty="0"/>
                <a:t>연결</a:t>
              </a:r>
              <a:endParaRPr lang="en-US" altLang="ko-KR" sz="1600" dirty="0"/>
            </a:p>
          </p:txBody>
        </p:sp>
      </p:grpSp>
      <p:grpSp>
        <p:nvGrpSpPr>
          <p:cNvPr id="4114" name="그룹 4113">
            <a:extLst>
              <a:ext uri="{FF2B5EF4-FFF2-40B4-BE49-F238E27FC236}">
                <a16:creationId xmlns:a16="http://schemas.microsoft.com/office/drawing/2014/main" id="{05F4430D-940F-2919-F86F-FC643A688A53}"/>
              </a:ext>
            </a:extLst>
          </p:cNvPr>
          <p:cNvGrpSpPr/>
          <p:nvPr/>
        </p:nvGrpSpPr>
        <p:grpSpPr>
          <a:xfrm>
            <a:off x="3439683" y="5999256"/>
            <a:ext cx="2171318" cy="514579"/>
            <a:chOff x="1692007" y="4324892"/>
            <a:chExt cx="2171318" cy="514579"/>
          </a:xfrm>
        </p:grpSpPr>
        <p:sp>
          <p:nvSpPr>
            <p:cNvPr id="4115" name="화살표: 왼쪽/오른쪽 4114">
              <a:extLst>
                <a:ext uri="{FF2B5EF4-FFF2-40B4-BE49-F238E27FC236}">
                  <a16:creationId xmlns:a16="http://schemas.microsoft.com/office/drawing/2014/main" id="{67284D1B-5118-E6D7-449B-3C31D4CDD27B}"/>
                </a:ext>
              </a:extLst>
            </p:cNvPr>
            <p:cNvSpPr/>
            <p:nvPr/>
          </p:nvSpPr>
          <p:spPr>
            <a:xfrm>
              <a:off x="1692007" y="4324892"/>
              <a:ext cx="1189876" cy="184666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116" name="TextBox 4115">
              <a:extLst>
                <a:ext uri="{FF2B5EF4-FFF2-40B4-BE49-F238E27FC236}">
                  <a16:creationId xmlns:a16="http://schemas.microsoft.com/office/drawing/2014/main" id="{BA5D8E20-F4B8-E49E-50E6-354E23548948}"/>
                </a:ext>
              </a:extLst>
            </p:cNvPr>
            <p:cNvSpPr txBox="1"/>
            <p:nvPr/>
          </p:nvSpPr>
          <p:spPr>
            <a:xfrm>
              <a:off x="1757524" y="4500917"/>
              <a:ext cx="2105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DB </a:t>
              </a:r>
              <a:r>
                <a:rPr lang="ko-KR" altLang="en-US" sz="1600" b="1" dirty="0"/>
                <a:t>설계</a:t>
              </a:r>
              <a:endParaRPr lang="ko-KR" altLang="en-US" sz="1600" dirty="0"/>
            </a:p>
          </p:txBody>
        </p:sp>
      </p:grpSp>
      <p:grpSp>
        <p:nvGrpSpPr>
          <p:cNvPr id="4117" name="그룹 4116">
            <a:extLst>
              <a:ext uri="{FF2B5EF4-FFF2-40B4-BE49-F238E27FC236}">
                <a16:creationId xmlns:a16="http://schemas.microsoft.com/office/drawing/2014/main" id="{2295BB90-1A43-64A9-C787-A3A394268FFD}"/>
              </a:ext>
            </a:extLst>
          </p:cNvPr>
          <p:cNvGrpSpPr/>
          <p:nvPr/>
        </p:nvGrpSpPr>
        <p:grpSpPr>
          <a:xfrm>
            <a:off x="4334288" y="7762015"/>
            <a:ext cx="4485135" cy="553845"/>
            <a:chOff x="1411518" y="5061423"/>
            <a:chExt cx="4485135" cy="553845"/>
          </a:xfrm>
        </p:grpSpPr>
        <p:sp>
          <p:nvSpPr>
            <p:cNvPr id="4118" name="화살표: 왼쪽/오른쪽 4117">
              <a:extLst>
                <a:ext uri="{FF2B5EF4-FFF2-40B4-BE49-F238E27FC236}">
                  <a16:creationId xmlns:a16="http://schemas.microsoft.com/office/drawing/2014/main" id="{6E11AA68-4052-E1C4-03C7-AFDB8B02D9AC}"/>
                </a:ext>
              </a:extLst>
            </p:cNvPr>
            <p:cNvSpPr/>
            <p:nvPr/>
          </p:nvSpPr>
          <p:spPr>
            <a:xfrm>
              <a:off x="1655432" y="5061423"/>
              <a:ext cx="1731616" cy="179889"/>
            </a:xfrm>
            <a:prstGeom prst="left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119" name="TextBox 4118">
              <a:extLst>
                <a:ext uri="{FF2B5EF4-FFF2-40B4-BE49-F238E27FC236}">
                  <a16:creationId xmlns:a16="http://schemas.microsoft.com/office/drawing/2014/main" id="{5A240C60-601E-1766-9A19-33E8C770D20E}"/>
                </a:ext>
              </a:extLst>
            </p:cNvPr>
            <p:cNvSpPr txBox="1"/>
            <p:nvPr/>
          </p:nvSpPr>
          <p:spPr>
            <a:xfrm>
              <a:off x="1411518" y="5276714"/>
              <a:ext cx="44851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/>
                <a:t>Wordpress</a:t>
              </a:r>
              <a:r>
                <a:rPr lang="ko-KR" altLang="en-US" sz="1600" b="1" dirty="0"/>
                <a:t> </a:t>
              </a:r>
              <a:r>
                <a:rPr lang="en-US" altLang="ko-KR" sz="1600" b="1" dirty="0"/>
                <a:t>+</a:t>
              </a:r>
              <a:r>
                <a:rPr lang="ko-KR" altLang="en-US" sz="1600" b="1" dirty="0"/>
                <a:t> </a:t>
              </a:r>
              <a:r>
                <a:rPr lang="en-US" altLang="ko-KR" sz="1600" b="1" dirty="0"/>
                <a:t>PHP</a:t>
              </a:r>
              <a:r>
                <a:rPr lang="ko-KR" altLang="en-US" sz="1600" b="1" dirty="0"/>
                <a:t> 공부</a:t>
              </a:r>
              <a:endParaRPr lang="en-US" altLang="ko-KR" sz="1600" dirty="0"/>
            </a:p>
          </p:txBody>
        </p:sp>
      </p:grpSp>
      <p:grpSp>
        <p:nvGrpSpPr>
          <p:cNvPr id="4120" name="그룹 4119">
            <a:extLst>
              <a:ext uri="{FF2B5EF4-FFF2-40B4-BE49-F238E27FC236}">
                <a16:creationId xmlns:a16="http://schemas.microsoft.com/office/drawing/2014/main" id="{494C6C2E-1341-0FBB-FEFB-EA3F7B5EF64F}"/>
              </a:ext>
            </a:extLst>
          </p:cNvPr>
          <p:cNvGrpSpPr/>
          <p:nvPr/>
        </p:nvGrpSpPr>
        <p:grpSpPr>
          <a:xfrm>
            <a:off x="6322009" y="6848541"/>
            <a:ext cx="3896989" cy="505938"/>
            <a:chOff x="1704198" y="5061424"/>
            <a:chExt cx="3896989" cy="505938"/>
          </a:xfrm>
        </p:grpSpPr>
        <p:sp>
          <p:nvSpPr>
            <p:cNvPr id="4121" name="화살표: 왼쪽/오른쪽 4120">
              <a:extLst>
                <a:ext uri="{FF2B5EF4-FFF2-40B4-BE49-F238E27FC236}">
                  <a16:creationId xmlns:a16="http://schemas.microsoft.com/office/drawing/2014/main" id="{1FA5B599-6A19-0FD6-CA24-31077D57156D}"/>
                </a:ext>
              </a:extLst>
            </p:cNvPr>
            <p:cNvSpPr/>
            <p:nvPr/>
          </p:nvSpPr>
          <p:spPr>
            <a:xfrm>
              <a:off x="1704198" y="5061424"/>
              <a:ext cx="1300441" cy="184666"/>
            </a:xfrm>
            <a:prstGeom prst="left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122" name="TextBox 4121">
              <a:extLst>
                <a:ext uri="{FF2B5EF4-FFF2-40B4-BE49-F238E27FC236}">
                  <a16:creationId xmlns:a16="http://schemas.microsoft.com/office/drawing/2014/main" id="{BF41E42D-2290-1B1A-0953-119E0E893F26}"/>
                </a:ext>
              </a:extLst>
            </p:cNvPr>
            <p:cNvSpPr txBox="1"/>
            <p:nvPr/>
          </p:nvSpPr>
          <p:spPr>
            <a:xfrm>
              <a:off x="1782989" y="5228808"/>
              <a:ext cx="3818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기법 적용</a:t>
              </a:r>
              <a:r>
                <a:rPr lang="en-US" altLang="ko-KR" sz="1600" b="1" dirty="0"/>
                <a:t> </a:t>
              </a:r>
              <a:endParaRPr lang="en-US" altLang="ko-KR" sz="1600" dirty="0"/>
            </a:p>
          </p:txBody>
        </p:sp>
      </p:grpSp>
      <p:grpSp>
        <p:nvGrpSpPr>
          <p:cNvPr id="4123" name="그룹 4122">
            <a:extLst>
              <a:ext uri="{FF2B5EF4-FFF2-40B4-BE49-F238E27FC236}">
                <a16:creationId xmlns:a16="http://schemas.microsoft.com/office/drawing/2014/main" id="{592F3A50-FF57-A842-BEA5-1438C7CC4532}"/>
              </a:ext>
            </a:extLst>
          </p:cNvPr>
          <p:cNvGrpSpPr/>
          <p:nvPr/>
        </p:nvGrpSpPr>
        <p:grpSpPr>
          <a:xfrm>
            <a:off x="4629563" y="5112410"/>
            <a:ext cx="8414673" cy="487152"/>
            <a:chOff x="-3031" y="4353432"/>
            <a:chExt cx="8414673" cy="487152"/>
          </a:xfrm>
        </p:grpSpPr>
        <p:sp>
          <p:nvSpPr>
            <p:cNvPr id="4124" name="화살표: 왼쪽/오른쪽 4123">
              <a:extLst>
                <a:ext uri="{FF2B5EF4-FFF2-40B4-BE49-F238E27FC236}">
                  <a16:creationId xmlns:a16="http://schemas.microsoft.com/office/drawing/2014/main" id="{C39EE9F3-AC3F-1CCC-56D9-B41476C92C0D}"/>
                </a:ext>
              </a:extLst>
            </p:cNvPr>
            <p:cNvSpPr/>
            <p:nvPr/>
          </p:nvSpPr>
          <p:spPr>
            <a:xfrm>
              <a:off x="-3031" y="4353432"/>
              <a:ext cx="8414673" cy="173797"/>
            </a:xfrm>
            <a:prstGeom prst="left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125" name="TextBox 4124">
              <a:extLst>
                <a:ext uri="{FF2B5EF4-FFF2-40B4-BE49-F238E27FC236}">
                  <a16:creationId xmlns:a16="http://schemas.microsoft.com/office/drawing/2014/main" id="{90116A58-F7AA-2CF7-001D-9686243824B5}"/>
                </a:ext>
              </a:extLst>
            </p:cNvPr>
            <p:cNvSpPr txBox="1"/>
            <p:nvPr/>
          </p:nvSpPr>
          <p:spPr>
            <a:xfrm>
              <a:off x="2788321" y="4502030"/>
              <a:ext cx="27121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모니터링 시스템 제작</a:t>
              </a:r>
              <a:endParaRPr lang="ko-KR" altLang="en-US" sz="1600" dirty="0"/>
            </a:p>
          </p:txBody>
        </p:sp>
      </p:grpSp>
      <p:grpSp>
        <p:nvGrpSpPr>
          <p:cNvPr id="4126" name="그룹 4125">
            <a:extLst>
              <a:ext uri="{FF2B5EF4-FFF2-40B4-BE49-F238E27FC236}">
                <a16:creationId xmlns:a16="http://schemas.microsoft.com/office/drawing/2014/main" id="{45612D7C-16ED-C040-5E6C-EF3D4C59E573}"/>
              </a:ext>
            </a:extLst>
          </p:cNvPr>
          <p:cNvGrpSpPr/>
          <p:nvPr/>
        </p:nvGrpSpPr>
        <p:grpSpPr>
          <a:xfrm>
            <a:off x="6329581" y="6016770"/>
            <a:ext cx="2253750" cy="497065"/>
            <a:chOff x="1692006" y="4342406"/>
            <a:chExt cx="2253750" cy="497065"/>
          </a:xfrm>
        </p:grpSpPr>
        <p:sp>
          <p:nvSpPr>
            <p:cNvPr id="4127" name="화살표: 왼쪽/오른쪽 4126">
              <a:extLst>
                <a:ext uri="{FF2B5EF4-FFF2-40B4-BE49-F238E27FC236}">
                  <a16:creationId xmlns:a16="http://schemas.microsoft.com/office/drawing/2014/main" id="{0B9B5B83-564E-45A5-1810-86508EA4FF67}"/>
                </a:ext>
              </a:extLst>
            </p:cNvPr>
            <p:cNvSpPr/>
            <p:nvPr/>
          </p:nvSpPr>
          <p:spPr>
            <a:xfrm>
              <a:off x="1692006" y="4342406"/>
              <a:ext cx="1307623" cy="184666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128" name="TextBox 4127">
              <a:extLst>
                <a:ext uri="{FF2B5EF4-FFF2-40B4-BE49-F238E27FC236}">
                  <a16:creationId xmlns:a16="http://schemas.microsoft.com/office/drawing/2014/main" id="{28802AAD-4B0D-8C03-4342-9967BE21CF8D}"/>
                </a:ext>
              </a:extLst>
            </p:cNvPr>
            <p:cNvSpPr txBox="1"/>
            <p:nvPr/>
          </p:nvSpPr>
          <p:spPr>
            <a:xfrm>
              <a:off x="1839955" y="4500917"/>
              <a:ext cx="2105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DB</a:t>
              </a:r>
              <a:r>
                <a:rPr lang="ko-KR" altLang="en-US" sz="1600" b="1" dirty="0"/>
                <a:t> 구현 </a:t>
              </a:r>
              <a:endParaRPr lang="ko-KR" altLang="en-US" sz="1600" dirty="0"/>
            </a:p>
          </p:txBody>
        </p:sp>
      </p:grpSp>
      <p:sp>
        <p:nvSpPr>
          <p:cNvPr id="4129" name="TextBox 4128">
            <a:extLst>
              <a:ext uri="{FF2B5EF4-FFF2-40B4-BE49-F238E27FC236}">
                <a16:creationId xmlns:a16="http://schemas.microsoft.com/office/drawing/2014/main" id="{3D79C0A8-32A4-6808-5E7D-0EB0D8CC1E2C}"/>
              </a:ext>
            </a:extLst>
          </p:cNvPr>
          <p:cNvSpPr txBox="1"/>
          <p:nvPr/>
        </p:nvSpPr>
        <p:spPr>
          <a:xfrm>
            <a:off x="15658432" y="1543561"/>
            <a:ext cx="15119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김</a:t>
            </a:r>
            <a:r>
              <a:rPr lang="en-US" altLang="ko-KR" dirty="0"/>
              <a:t>: </a:t>
            </a:r>
            <a:r>
              <a:rPr lang="ko-KR" altLang="en-US" dirty="0"/>
              <a:t>김동현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손</a:t>
            </a:r>
            <a:r>
              <a:rPr lang="en-US" altLang="ko-KR" dirty="0"/>
              <a:t>: </a:t>
            </a:r>
            <a:r>
              <a:rPr lang="ko-KR" altLang="en-US" dirty="0" err="1"/>
              <a:t>손승민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장</a:t>
            </a:r>
            <a:r>
              <a:rPr lang="en-US" altLang="ko-KR" dirty="0"/>
              <a:t>: </a:t>
            </a:r>
            <a:r>
              <a:rPr lang="ko-KR" altLang="en-US" dirty="0"/>
              <a:t>장경은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최</a:t>
            </a:r>
            <a:r>
              <a:rPr lang="en-US" altLang="ko-KR" dirty="0"/>
              <a:t>: </a:t>
            </a:r>
            <a:r>
              <a:rPr lang="ko-KR" altLang="en-US" dirty="0" err="1"/>
              <a:t>최연호</a:t>
            </a:r>
            <a:endParaRPr lang="en-US" altLang="ko-KR" dirty="0"/>
          </a:p>
        </p:txBody>
      </p:sp>
      <p:grpSp>
        <p:nvGrpSpPr>
          <p:cNvPr id="4139" name="그룹 4138">
            <a:extLst>
              <a:ext uri="{FF2B5EF4-FFF2-40B4-BE49-F238E27FC236}">
                <a16:creationId xmlns:a16="http://schemas.microsoft.com/office/drawing/2014/main" id="{6DC2BE83-0F36-22A1-6DDA-52133BD65A42}"/>
              </a:ext>
            </a:extLst>
          </p:cNvPr>
          <p:cNvGrpSpPr/>
          <p:nvPr/>
        </p:nvGrpSpPr>
        <p:grpSpPr>
          <a:xfrm>
            <a:off x="9083179" y="8737388"/>
            <a:ext cx="2902258" cy="466683"/>
            <a:chOff x="1707732" y="4338399"/>
            <a:chExt cx="2829343" cy="466683"/>
          </a:xfrm>
        </p:grpSpPr>
        <p:sp>
          <p:nvSpPr>
            <p:cNvPr id="4140" name="화살표: 왼쪽/오른쪽 4139">
              <a:extLst>
                <a:ext uri="{FF2B5EF4-FFF2-40B4-BE49-F238E27FC236}">
                  <a16:creationId xmlns:a16="http://schemas.microsoft.com/office/drawing/2014/main" id="{3EFA984E-6505-3EC7-CE0C-19F159A92373}"/>
                </a:ext>
              </a:extLst>
            </p:cNvPr>
            <p:cNvSpPr/>
            <p:nvPr/>
          </p:nvSpPr>
          <p:spPr>
            <a:xfrm>
              <a:off x="1707732" y="4338399"/>
              <a:ext cx="2586967" cy="176653"/>
            </a:xfrm>
            <a:prstGeom prst="left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141" name="TextBox 4140">
              <a:extLst>
                <a:ext uri="{FF2B5EF4-FFF2-40B4-BE49-F238E27FC236}">
                  <a16:creationId xmlns:a16="http://schemas.microsoft.com/office/drawing/2014/main" id="{545BA81E-CB08-AFAE-0144-4D8D63F701D1}"/>
                </a:ext>
              </a:extLst>
            </p:cNvPr>
            <p:cNvSpPr txBox="1"/>
            <p:nvPr/>
          </p:nvSpPr>
          <p:spPr>
            <a:xfrm>
              <a:off x="2431274" y="4466528"/>
              <a:ext cx="2105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NFC </a:t>
              </a:r>
              <a:r>
                <a:rPr lang="ko-KR" altLang="en-US" sz="1600" b="1" dirty="0"/>
                <a:t>태그</a:t>
              </a:r>
              <a:endParaRPr lang="ko-KR" altLang="en-US" sz="1600" dirty="0"/>
            </a:p>
          </p:txBody>
        </p:sp>
      </p:grpSp>
      <p:grpSp>
        <p:nvGrpSpPr>
          <p:cNvPr id="4142" name="그룹 4141">
            <a:extLst>
              <a:ext uri="{FF2B5EF4-FFF2-40B4-BE49-F238E27FC236}">
                <a16:creationId xmlns:a16="http://schemas.microsoft.com/office/drawing/2014/main" id="{CC6AC70B-1B18-526D-1818-6C9C880D3222}"/>
              </a:ext>
            </a:extLst>
          </p:cNvPr>
          <p:cNvGrpSpPr/>
          <p:nvPr/>
        </p:nvGrpSpPr>
        <p:grpSpPr>
          <a:xfrm>
            <a:off x="6309819" y="4294624"/>
            <a:ext cx="4092645" cy="485807"/>
            <a:chOff x="1707733" y="4370999"/>
            <a:chExt cx="4092645" cy="485807"/>
          </a:xfrm>
        </p:grpSpPr>
        <p:sp>
          <p:nvSpPr>
            <p:cNvPr id="4143" name="화살표: 왼쪽/오른쪽 4142">
              <a:extLst>
                <a:ext uri="{FF2B5EF4-FFF2-40B4-BE49-F238E27FC236}">
                  <a16:creationId xmlns:a16="http://schemas.microsoft.com/office/drawing/2014/main" id="{056650CE-9FE9-857B-E024-EDECE3A77D5A}"/>
                </a:ext>
              </a:extLst>
            </p:cNvPr>
            <p:cNvSpPr/>
            <p:nvPr/>
          </p:nvSpPr>
          <p:spPr>
            <a:xfrm>
              <a:off x="1707733" y="4370999"/>
              <a:ext cx="4092645" cy="165621"/>
            </a:xfrm>
            <a:prstGeom prst="left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144" name="TextBox 4143">
              <a:extLst>
                <a:ext uri="{FF2B5EF4-FFF2-40B4-BE49-F238E27FC236}">
                  <a16:creationId xmlns:a16="http://schemas.microsoft.com/office/drawing/2014/main" id="{0DB40D5A-96F5-7300-B009-201220DDF377}"/>
                </a:ext>
              </a:extLst>
            </p:cNvPr>
            <p:cNvSpPr txBox="1"/>
            <p:nvPr/>
          </p:nvSpPr>
          <p:spPr>
            <a:xfrm>
              <a:off x="1765929" y="4518252"/>
              <a:ext cx="2105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/>
                <a:t>WiFi</a:t>
              </a:r>
              <a:r>
                <a:rPr lang="en-US" altLang="ko-KR" sz="1600" b="1" dirty="0"/>
                <a:t> Mesh Network</a:t>
              </a:r>
              <a:endParaRPr lang="ko-KR" altLang="en-US" sz="1600" dirty="0"/>
            </a:p>
          </p:txBody>
        </p:sp>
      </p:grpSp>
      <p:grpSp>
        <p:nvGrpSpPr>
          <p:cNvPr id="4148" name="그룹 4147">
            <a:extLst>
              <a:ext uri="{FF2B5EF4-FFF2-40B4-BE49-F238E27FC236}">
                <a16:creationId xmlns:a16="http://schemas.microsoft.com/office/drawing/2014/main" id="{525E7624-157F-BDD5-8772-E5D940E2E629}"/>
              </a:ext>
            </a:extLst>
          </p:cNvPr>
          <p:cNvGrpSpPr/>
          <p:nvPr/>
        </p:nvGrpSpPr>
        <p:grpSpPr>
          <a:xfrm>
            <a:off x="9945273" y="3047556"/>
            <a:ext cx="1451547" cy="971312"/>
            <a:chOff x="1295399" y="4857988"/>
            <a:chExt cx="1451547" cy="971312"/>
          </a:xfrm>
        </p:grpSpPr>
        <p:sp>
          <p:nvSpPr>
            <p:cNvPr id="4149" name="TextBox 4148">
              <a:extLst>
                <a:ext uri="{FF2B5EF4-FFF2-40B4-BE49-F238E27FC236}">
                  <a16:creationId xmlns:a16="http://schemas.microsoft.com/office/drawing/2014/main" id="{602A78C3-5D30-3472-DDE7-A99BBFCF698D}"/>
                </a:ext>
              </a:extLst>
            </p:cNvPr>
            <p:cNvSpPr txBox="1"/>
            <p:nvPr/>
          </p:nvSpPr>
          <p:spPr>
            <a:xfrm>
              <a:off x="1295399" y="4857988"/>
              <a:ext cx="1451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10</a:t>
              </a:r>
              <a:r>
                <a:rPr lang="ko-KR" altLang="en-US" dirty="0"/>
                <a:t>월 </a:t>
              </a:r>
              <a:r>
                <a:rPr lang="en-US" altLang="ko-KR" dirty="0"/>
                <a:t>9</a:t>
              </a:r>
              <a:r>
                <a:rPr lang="ko-KR" altLang="en-US" dirty="0"/>
                <a:t>일</a:t>
              </a:r>
            </a:p>
          </p:txBody>
        </p:sp>
        <p:cxnSp>
          <p:nvCxnSpPr>
            <p:cNvPr id="4150" name="직선 연결선 4149">
              <a:extLst>
                <a:ext uri="{FF2B5EF4-FFF2-40B4-BE49-F238E27FC236}">
                  <a16:creationId xmlns:a16="http://schemas.microsoft.com/office/drawing/2014/main" id="{8F9159C2-756C-CA7D-E954-CDB2BCB0D172}"/>
                </a:ext>
              </a:extLst>
            </p:cNvPr>
            <p:cNvCxnSpPr/>
            <p:nvPr/>
          </p:nvCxnSpPr>
          <p:spPr>
            <a:xfrm>
              <a:off x="1752600" y="5295900"/>
              <a:ext cx="0" cy="533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1" name="그룹 4150">
            <a:extLst>
              <a:ext uri="{FF2B5EF4-FFF2-40B4-BE49-F238E27FC236}">
                <a16:creationId xmlns:a16="http://schemas.microsoft.com/office/drawing/2014/main" id="{CB3AA477-41E7-C5E8-FDCD-481075B95DA4}"/>
              </a:ext>
            </a:extLst>
          </p:cNvPr>
          <p:cNvGrpSpPr/>
          <p:nvPr/>
        </p:nvGrpSpPr>
        <p:grpSpPr>
          <a:xfrm>
            <a:off x="7620135" y="6848541"/>
            <a:ext cx="3909930" cy="521327"/>
            <a:chOff x="1704198" y="5061424"/>
            <a:chExt cx="3909930" cy="521327"/>
          </a:xfrm>
        </p:grpSpPr>
        <p:sp>
          <p:nvSpPr>
            <p:cNvPr id="4152" name="화살표: 왼쪽/오른쪽 4151">
              <a:extLst>
                <a:ext uri="{FF2B5EF4-FFF2-40B4-BE49-F238E27FC236}">
                  <a16:creationId xmlns:a16="http://schemas.microsoft.com/office/drawing/2014/main" id="{B1F83CDC-30D7-1145-9CB3-FDA30B7A593E}"/>
                </a:ext>
              </a:extLst>
            </p:cNvPr>
            <p:cNvSpPr/>
            <p:nvPr/>
          </p:nvSpPr>
          <p:spPr>
            <a:xfrm>
              <a:off x="1704198" y="5061424"/>
              <a:ext cx="1467939" cy="184666"/>
            </a:xfrm>
            <a:prstGeom prst="left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153" name="TextBox 4152">
              <a:extLst>
                <a:ext uri="{FF2B5EF4-FFF2-40B4-BE49-F238E27FC236}">
                  <a16:creationId xmlns:a16="http://schemas.microsoft.com/office/drawing/2014/main" id="{DAE7E03A-333E-0AB1-7FFB-77389054E8E8}"/>
                </a:ext>
              </a:extLst>
            </p:cNvPr>
            <p:cNvSpPr txBox="1"/>
            <p:nvPr/>
          </p:nvSpPr>
          <p:spPr>
            <a:xfrm>
              <a:off x="1795930" y="5244197"/>
              <a:ext cx="3818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퀴즈 </a:t>
              </a:r>
              <a:r>
                <a:rPr lang="en-US" altLang="ko-KR" sz="1600" b="1" dirty="0"/>
                <a:t>DB </a:t>
              </a:r>
              <a:r>
                <a:rPr lang="ko-KR" altLang="en-US" sz="1600" b="1" dirty="0"/>
                <a:t>연동</a:t>
              </a:r>
              <a:endParaRPr lang="en-US" altLang="ko-KR" sz="1600" b="1" dirty="0"/>
            </a:p>
          </p:txBody>
        </p:sp>
      </p:grpSp>
      <p:grpSp>
        <p:nvGrpSpPr>
          <p:cNvPr id="4154" name="그룹 4153">
            <a:extLst>
              <a:ext uri="{FF2B5EF4-FFF2-40B4-BE49-F238E27FC236}">
                <a16:creationId xmlns:a16="http://schemas.microsoft.com/office/drawing/2014/main" id="{C4793FD7-D8B1-897C-0D80-756DAD53ADB3}"/>
              </a:ext>
            </a:extLst>
          </p:cNvPr>
          <p:cNvGrpSpPr/>
          <p:nvPr/>
        </p:nvGrpSpPr>
        <p:grpSpPr>
          <a:xfrm>
            <a:off x="7637204" y="7762015"/>
            <a:ext cx="5220246" cy="504987"/>
            <a:chOff x="1655432" y="5061423"/>
            <a:chExt cx="5220246" cy="504987"/>
          </a:xfrm>
        </p:grpSpPr>
        <p:sp>
          <p:nvSpPr>
            <p:cNvPr id="4155" name="화살표: 왼쪽/오른쪽 4154">
              <a:extLst>
                <a:ext uri="{FF2B5EF4-FFF2-40B4-BE49-F238E27FC236}">
                  <a16:creationId xmlns:a16="http://schemas.microsoft.com/office/drawing/2014/main" id="{6E1B46BF-094B-4F1F-DB2A-BB673095A2B0}"/>
                </a:ext>
              </a:extLst>
            </p:cNvPr>
            <p:cNvSpPr/>
            <p:nvPr/>
          </p:nvSpPr>
          <p:spPr>
            <a:xfrm>
              <a:off x="1655432" y="5061423"/>
              <a:ext cx="2778256" cy="179889"/>
            </a:xfrm>
            <a:prstGeom prst="left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156" name="TextBox 4155">
              <a:extLst>
                <a:ext uri="{FF2B5EF4-FFF2-40B4-BE49-F238E27FC236}">
                  <a16:creationId xmlns:a16="http://schemas.microsoft.com/office/drawing/2014/main" id="{9EA7BB85-B0E2-95CE-6BE7-C1155C127CD2}"/>
                </a:ext>
              </a:extLst>
            </p:cNvPr>
            <p:cNvSpPr txBox="1"/>
            <p:nvPr/>
          </p:nvSpPr>
          <p:spPr>
            <a:xfrm>
              <a:off x="2390543" y="5227856"/>
              <a:ext cx="44851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로그인 </a:t>
              </a:r>
              <a:r>
                <a:rPr lang="en-US" altLang="ko-KR" sz="1600" b="1" dirty="0"/>
                <a:t>page</a:t>
              </a:r>
              <a:endParaRPr lang="en-US" altLang="ko-KR" sz="1600" dirty="0"/>
            </a:p>
          </p:txBody>
        </p:sp>
      </p:grpSp>
      <p:sp>
        <p:nvSpPr>
          <p:cNvPr id="4157" name="TextBox 4156">
            <a:extLst>
              <a:ext uri="{FF2B5EF4-FFF2-40B4-BE49-F238E27FC236}">
                <a16:creationId xmlns:a16="http://schemas.microsoft.com/office/drawing/2014/main" id="{1384DC15-F711-8F69-DA67-3E7CBE3B964D}"/>
              </a:ext>
            </a:extLst>
          </p:cNvPr>
          <p:cNvSpPr txBox="1"/>
          <p:nvPr/>
        </p:nvSpPr>
        <p:spPr>
          <a:xfrm>
            <a:off x="1486090" y="5949298"/>
            <a:ext cx="2105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MySQL</a:t>
            </a:r>
            <a:endParaRPr lang="ko-KR" altLang="en-US" sz="2000" dirty="0"/>
          </a:p>
        </p:txBody>
      </p:sp>
      <p:sp>
        <p:nvSpPr>
          <p:cNvPr id="4158" name="TextBox 4157">
            <a:extLst>
              <a:ext uri="{FF2B5EF4-FFF2-40B4-BE49-F238E27FC236}">
                <a16:creationId xmlns:a16="http://schemas.microsoft.com/office/drawing/2014/main" id="{403F53FA-594E-8600-98ED-956CC0734334}"/>
              </a:ext>
            </a:extLst>
          </p:cNvPr>
          <p:cNvSpPr txBox="1"/>
          <p:nvPr/>
        </p:nvSpPr>
        <p:spPr>
          <a:xfrm>
            <a:off x="1486090" y="5095905"/>
            <a:ext cx="2105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서버</a:t>
            </a:r>
            <a:endParaRPr lang="ko-KR" altLang="en-US" sz="2000" dirty="0"/>
          </a:p>
        </p:txBody>
      </p:sp>
      <p:sp>
        <p:nvSpPr>
          <p:cNvPr id="4159" name="TextBox 4158">
            <a:extLst>
              <a:ext uri="{FF2B5EF4-FFF2-40B4-BE49-F238E27FC236}">
                <a16:creationId xmlns:a16="http://schemas.microsoft.com/office/drawing/2014/main" id="{9FF7469B-54A7-FA42-BC34-73AE40C90B7B}"/>
              </a:ext>
            </a:extLst>
          </p:cNvPr>
          <p:cNvSpPr txBox="1"/>
          <p:nvPr/>
        </p:nvSpPr>
        <p:spPr>
          <a:xfrm>
            <a:off x="1501330" y="4180255"/>
            <a:ext cx="2105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WiFi</a:t>
            </a:r>
            <a:endParaRPr lang="ko-KR" altLang="en-US" sz="2000" b="1" dirty="0"/>
          </a:p>
        </p:txBody>
      </p:sp>
      <p:sp>
        <p:nvSpPr>
          <p:cNvPr id="4160" name="TextBox 4159">
            <a:extLst>
              <a:ext uri="{FF2B5EF4-FFF2-40B4-BE49-F238E27FC236}">
                <a16:creationId xmlns:a16="http://schemas.microsoft.com/office/drawing/2014/main" id="{82D80DE3-EADB-7E31-2FA8-4955A129B684}"/>
              </a:ext>
            </a:extLst>
          </p:cNvPr>
          <p:cNvSpPr txBox="1"/>
          <p:nvPr/>
        </p:nvSpPr>
        <p:spPr>
          <a:xfrm>
            <a:off x="1501330" y="6848541"/>
            <a:ext cx="2105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LLM </a:t>
            </a:r>
            <a:r>
              <a:rPr lang="ko-KR" altLang="en-US" sz="2000" b="1" dirty="0"/>
              <a:t>퀴즈</a:t>
            </a:r>
          </a:p>
        </p:txBody>
      </p:sp>
      <p:sp>
        <p:nvSpPr>
          <p:cNvPr id="4161" name="TextBox 4160">
            <a:extLst>
              <a:ext uri="{FF2B5EF4-FFF2-40B4-BE49-F238E27FC236}">
                <a16:creationId xmlns:a16="http://schemas.microsoft.com/office/drawing/2014/main" id="{3D8A9A64-819C-BA63-3CFC-EAC5DF0DED38}"/>
              </a:ext>
            </a:extLst>
          </p:cNvPr>
          <p:cNvSpPr txBox="1"/>
          <p:nvPr/>
        </p:nvSpPr>
        <p:spPr>
          <a:xfrm>
            <a:off x="1501330" y="7747784"/>
            <a:ext cx="2105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Web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site</a:t>
            </a:r>
            <a:endParaRPr lang="ko-KR" altLang="en-US" sz="2000" dirty="0"/>
          </a:p>
        </p:txBody>
      </p:sp>
      <p:sp>
        <p:nvSpPr>
          <p:cNvPr id="4162" name="TextBox 4161">
            <a:extLst>
              <a:ext uri="{FF2B5EF4-FFF2-40B4-BE49-F238E27FC236}">
                <a16:creationId xmlns:a16="http://schemas.microsoft.com/office/drawing/2014/main" id="{982D2CB8-C1C5-0B43-84C1-DE1EBC15CC27}"/>
              </a:ext>
            </a:extLst>
          </p:cNvPr>
          <p:cNvSpPr txBox="1"/>
          <p:nvPr/>
        </p:nvSpPr>
        <p:spPr>
          <a:xfrm>
            <a:off x="1501330" y="8659773"/>
            <a:ext cx="2105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NFC Tag</a:t>
            </a:r>
            <a:endParaRPr lang="ko-KR" altLang="en-US" sz="2000" dirty="0"/>
          </a:p>
        </p:txBody>
      </p:sp>
      <p:grpSp>
        <p:nvGrpSpPr>
          <p:cNvPr id="4163" name="그룹 4162">
            <a:extLst>
              <a:ext uri="{FF2B5EF4-FFF2-40B4-BE49-F238E27FC236}">
                <a16:creationId xmlns:a16="http://schemas.microsoft.com/office/drawing/2014/main" id="{DAF2F592-C536-027B-C143-2649F14B4B46}"/>
              </a:ext>
            </a:extLst>
          </p:cNvPr>
          <p:cNvGrpSpPr/>
          <p:nvPr/>
        </p:nvGrpSpPr>
        <p:grpSpPr>
          <a:xfrm>
            <a:off x="4558100" y="4308107"/>
            <a:ext cx="2163996" cy="485807"/>
            <a:chOff x="1707734" y="4370999"/>
            <a:chExt cx="2163996" cy="485807"/>
          </a:xfrm>
        </p:grpSpPr>
        <p:sp>
          <p:nvSpPr>
            <p:cNvPr id="4164" name="화살표: 왼쪽/오른쪽 4163">
              <a:extLst>
                <a:ext uri="{FF2B5EF4-FFF2-40B4-BE49-F238E27FC236}">
                  <a16:creationId xmlns:a16="http://schemas.microsoft.com/office/drawing/2014/main" id="{A245D941-C176-589C-7C6D-238879585054}"/>
                </a:ext>
              </a:extLst>
            </p:cNvPr>
            <p:cNvSpPr/>
            <p:nvPr/>
          </p:nvSpPr>
          <p:spPr>
            <a:xfrm>
              <a:off x="1707734" y="4370999"/>
              <a:ext cx="1751715" cy="167385"/>
            </a:xfrm>
            <a:prstGeom prst="left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165" name="TextBox 4164">
              <a:extLst>
                <a:ext uri="{FF2B5EF4-FFF2-40B4-BE49-F238E27FC236}">
                  <a16:creationId xmlns:a16="http://schemas.microsoft.com/office/drawing/2014/main" id="{F4C4B614-A925-26C2-B721-360D112E7F9A}"/>
                </a:ext>
              </a:extLst>
            </p:cNvPr>
            <p:cNvSpPr txBox="1"/>
            <p:nvPr/>
          </p:nvSpPr>
          <p:spPr>
            <a:xfrm>
              <a:off x="1765929" y="4518252"/>
              <a:ext cx="2105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/>
                <a:t>WiFi</a:t>
              </a:r>
              <a:r>
                <a:rPr lang="en-US" altLang="ko-KR" sz="1600" b="1" dirty="0"/>
                <a:t> </a:t>
              </a:r>
              <a:r>
                <a:rPr lang="ko-KR" altLang="en-US" sz="1600" b="1" dirty="0"/>
                <a:t>공유기 주문</a:t>
              </a:r>
              <a:endParaRPr lang="ko-KR" altLang="en-US" sz="1600" dirty="0"/>
            </a:p>
          </p:txBody>
        </p:sp>
      </p:grpSp>
      <p:grpSp>
        <p:nvGrpSpPr>
          <p:cNvPr id="4166" name="그룹 4165">
            <a:extLst>
              <a:ext uri="{FF2B5EF4-FFF2-40B4-BE49-F238E27FC236}">
                <a16:creationId xmlns:a16="http://schemas.microsoft.com/office/drawing/2014/main" id="{28FF9BF2-8008-9880-5682-5E68AA7DA304}"/>
              </a:ext>
            </a:extLst>
          </p:cNvPr>
          <p:cNvGrpSpPr/>
          <p:nvPr/>
        </p:nvGrpSpPr>
        <p:grpSpPr>
          <a:xfrm>
            <a:off x="10415460" y="7747784"/>
            <a:ext cx="4684558" cy="503287"/>
            <a:chOff x="1655432" y="5061423"/>
            <a:chExt cx="4684558" cy="503287"/>
          </a:xfrm>
        </p:grpSpPr>
        <p:sp>
          <p:nvSpPr>
            <p:cNvPr id="4167" name="화살표: 왼쪽/오른쪽 4166">
              <a:extLst>
                <a:ext uri="{FF2B5EF4-FFF2-40B4-BE49-F238E27FC236}">
                  <a16:creationId xmlns:a16="http://schemas.microsoft.com/office/drawing/2014/main" id="{67C1CED7-2372-C70E-CB22-C24014FA4919}"/>
                </a:ext>
              </a:extLst>
            </p:cNvPr>
            <p:cNvSpPr/>
            <p:nvPr/>
          </p:nvSpPr>
          <p:spPr>
            <a:xfrm>
              <a:off x="1655432" y="5061423"/>
              <a:ext cx="1314400" cy="194120"/>
            </a:xfrm>
            <a:prstGeom prst="left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168" name="TextBox 4167">
              <a:extLst>
                <a:ext uri="{FF2B5EF4-FFF2-40B4-BE49-F238E27FC236}">
                  <a16:creationId xmlns:a16="http://schemas.microsoft.com/office/drawing/2014/main" id="{E7C3F3A5-D703-D64A-C840-63933CFA1EF1}"/>
                </a:ext>
              </a:extLst>
            </p:cNvPr>
            <p:cNvSpPr txBox="1"/>
            <p:nvPr/>
          </p:nvSpPr>
          <p:spPr>
            <a:xfrm>
              <a:off x="1854855" y="5226156"/>
              <a:ext cx="44851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등록 </a:t>
              </a:r>
              <a:r>
                <a:rPr lang="en-US" altLang="ko-KR" sz="1600" b="1" dirty="0"/>
                <a:t>page</a:t>
              </a:r>
              <a:endParaRPr lang="en-US" altLang="ko-KR" sz="1600" dirty="0"/>
            </a:p>
          </p:txBody>
        </p:sp>
      </p:grpSp>
      <p:grpSp>
        <p:nvGrpSpPr>
          <p:cNvPr id="4175" name="그룹 4174">
            <a:extLst>
              <a:ext uri="{FF2B5EF4-FFF2-40B4-BE49-F238E27FC236}">
                <a16:creationId xmlns:a16="http://schemas.microsoft.com/office/drawing/2014/main" id="{1E68ABC3-BB0F-C430-782F-3F494431571C}"/>
              </a:ext>
            </a:extLst>
          </p:cNvPr>
          <p:cNvGrpSpPr/>
          <p:nvPr/>
        </p:nvGrpSpPr>
        <p:grpSpPr>
          <a:xfrm>
            <a:off x="11259664" y="3029188"/>
            <a:ext cx="1451547" cy="971312"/>
            <a:chOff x="1295399" y="4857988"/>
            <a:chExt cx="1451547" cy="971312"/>
          </a:xfrm>
        </p:grpSpPr>
        <p:sp>
          <p:nvSpPr>
            <p:cNvPr id="4176" name="TextBox 4175">
              <a:extLst>
                <a:ext uri="{FF2B5EF4-FFF2-40B4-BE49-F238E27FC236}">
                  <a16:creationId xmlns:a16="http://schemas.microsoft.com/office/drawing/2014/main" id="{1AEB6303-9FA4-4B93-A206-3C8BFE483796}"/>
                </a:ext>
              </a:extLst>
            </p:cNvPr>
            <p:cNvSpPr txBox="1"/>
            <p:nvPr/>
          </p:nvSpPr>
          <p:spPr>
            <a:xfrm>
              <a:off x="1295399" y="4857988"/>
              <a:ext cx="1451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10</a:t>
              </a:r>
              <a:r>
                <a:rPr lang="ko-KR" altLang="en-US" dirty="0"/>
                <a:t>월 </a:t>
              </a:r>
              <a:r>
                <a:rPr lang="en-US" altLang="ko-KR" dirty="0"/>
                <a:t>12</a:t>
              </a:r>
              <a:r>
                <a:rPr lang="ko-KR" altLang="en-US" dirty="0"/>
                <a:t>일</a:t>
              </a:r>
            </a:p>
          </p:txBody>
        </p:sp>
        <p:cxnSp>
          <p:nvCxnSpPr>
            <p:cNvPr id="4177" name="직선 연결선 4176">
              <a:extLst>
                <a:ext uri="{FF2B5EF4-FFF2-40B4-BE49-F238E27FC236}">
                  <a16:creationId xmlns:a16="http://schemas.microsoft.com/office/drawing/2014/main" id="{7522F044-7319-6186-A90B-2F9D16BB60D8}"/>
                </a:ext>
              </a:extLst>
            </p:cNvPr>
            <p:cNvCxnSpPr/>
            <p:nvPr/>
          </p:nvCxnSpPr>
          <p:spPr>
            <a:xfrm>
              <a:off x="1752600" y="5295900"/>
              <a:ext cx="0" cy="533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78" name="그룹 4177">
            <a:extLst>
              <a:ext uri="{FF2B5EF4-FFF2-40B4-BE49-F238E27FC236}">
                <a16:creationId xmlns:a16="http://schemas.microsoft.com/office/drawing/2014/main" id="{5E970D97-46A0-F667-8DC1-2696064411A1}"/>
              </a:ext>
            </a:extLst>
          </p:cNvPr>
          <p:cNvGrpSpPr/>
          <p:nvPr/>
        </p:nvGrpSpPr>
        <p:grpSpPr>
          <a:xfrm>
            <a:off x="11729850" y="7747784"/>
            <a:ext cx="4684558" cy="503287"/>
            <a:chOff x="1655432" y="5061423"/>
            <a:chExt cx="4684558" cy="503287"/>
          </a:xfrm>
        </p:grpSpPr>
        <p:sp>
          <p:nvSpPr>
            <p:cNvPr id="4179" name="화살표: 왼쪽/오른쪽 4178">
              <a:extLst>
                <a:ext uri="{FF2B5EF4-FFF2-40B4-BE49-F238E27FC236}">
                  <a16:creationId xmlns:a16="http://schemas.microsoft.com/office/drawing/2014/main" id="{CF28E4E8-E8A0-096F-F7FA-81FF15EFACF4}"/>
                </a:ext>
              </a:extLst>
            </p:cNvPr>
            <p:cNvSpPr/>
            <p:nvPr/>
          </p:nvSpPr>
          <p:spPr>
            <a:xfrm>
              <a:off x="1655432" y="5061423"/>
              <a:ext cx="1314400" cy="194120"/>
            </a:xfrm>
            <a:prstGeom prst="left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180" name="TextBox 4179">
              <a:extLst>
                <a:ext uri="{FF2B5EF4-FFF2-40B4-BE49-F238E27FC236}">
                  <a16:creationId xmlns:a16="http://schemas.microsoft.com/office/drawing/2014/main" id="{6A47BA9E-E5A4-3079-6CA5-AD9178293F5B}"/>
                </a:ext>
              </a:extLst>
            </p:cNvPr>
            <p:cNvSpPr txBox="1"/>
            <p:nvPr/>
          </p:nvSpPr>
          <p:spPr>
            <a:xfrm>
              <a:off x="1854855" y="5226156"/>
              <a:ext cx="44851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출결 </a:t>
              </a:r>
              <a:r>
                <a:rPr lang="en-US" altLang="ko-KR" sz="1600" b="1" dirty="0"/>
                <a:t>page</a:t>
              </a:r>
              <a:endParaRPr lang="en-US" altLang="ko-KR" sz="1600" dirty="0"/>
            </a:p>
          </p:txBody>
        </p:sp>
      </p:grpSp>
      <p:sp>
        <p:nvSpPr>
          <p:cNvPr id="4183" name="TextBox 4182">
            <a:extLst>
              <a:ext uri="{FF2B5EF4-FFF2-40B4-BE49-F238E27FC236}">
                <a16:creationId xmlns:a16="http://schemas.microsoft.com/office/drawing/2014/main" id="{A10E7881-8122-58CF-69E6-F4BD0D122047}"/>
              </a:ext>
            </a:extLst>
          </p:cNvPr>
          <p:cNvSpPr txBox="1"/>
          <p:nvPr/>
        </p:nvSpPr>
        <p:spPr>
          <a:xfrm>
            <a:off x="11814112" y="6986208"/>
            <a:ext cx="3818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퀴즈 </a:t>
            </a:r>
            <a:r>
              <a:rPr lang="en-US" altLang="ko-KR" sz="1600" b="1" dirty="0"/>
              <a:t>page</a:t>
            </a:r>
          </a:p>
        </p:txBody>
      </p:sp>
      <p:sp>
        <p:nvSpPr>
          <p:cNvPr id="4184" name="화살표: 오른쪽 4183">
            <a:extLst>
              <a:ext uri="{FF2B5EF4-FFF2-40B4-BE49-F238E27FC236}">
                <a16:creationId xmlns:a16="http://schemas.microsoft.com/office/drawing/2014/main" id="{3E9E22F4-FD2A-CF9F-43F0-F218475CB357}"/>
              </a:ext>
            </a:extLst>
          </p:cNvPr>
          <p:cNvSpPr/>
          <p:nvPr/>
        </p:nvSpPr>
        <p:spPr>
          <a:xfrm>
            <a:off x="11713586" y="6808581"/>
            <a:ext cx="1307623" cy="17602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86" name="화살표: 오른쪽 4185">
            <a:extLst>
              <a:ext uri="{FF2B5EF4-FFF2-40B4-BE49-F238E27FC236}">
                <a16:creationId xmlns:a16="http://schemas.microsoft.com/office/drawing/2014/main" id="{2EFE686F-057E-E61A-3701-2EC09147131C}"/>
              </a:ext>
            </a:extLst>
          </p:cNvPr>
          <p:cNvSpPr/>
          <p:nvPr/>
        </p:nvSpPr>
        <p:spPr>
          <a:xfrm rot="16200000">
            <a:off x="11202479" y="7284951"/>
            <a:ext cx="1044013" cy="17925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90" name="그룹 4189">
            <a:extLst>
              <a:ext uri="{FF2B5EF4-FFF2-40B4-BE49-F238E27FC236}">
                <a16:creationId xmlns:a16="http://schemas.microsoft.com/office/drawing/2014/main" id="{44C577D2-0129-283D-B61B-6825F7EB24C2}"/>
              </a:ext>
            </a:extLst>
          </p:cNvPr>
          <p:cNvGrpSpPr/>
          <p:nvPr/>
        </p:nvGrpSpPr>
        <p:grpSpPr>
          <a:xfrm>
            <a:off x="12572297" y="3047556"/>
            <a:ext cx="1451547" cy="971312"/>
            <a:chOff x="1295399" y="4857988"/>
            <a:chExt cx="1451547" cy="971312"/>
          </a:xfrm>
        </p:grpSpPr>
        <p:sp>
          <p:nvSpPr>
            <p:cNvPr id="4191" name="TextBox 4190">
              <a:extLst>
                <a:ext uri="{FF2B5EF4-FFF2-40B4-BE49-F238E27FC236}">
                  <a16:creationId xmlns:a16="http://schemas.microsoft.com/office/drawing/2014/main" id="{8B80560A-2603-F353-84DD-88EB01D40383}"/>
                </a:ext>
              </a:extLst>
            </p:cNvPr>
            <p:cNvSpPr txBox="1"/>
            <p:nvPr/>
          </p:nvSpPr>
          <p:spPr>
            <a:xfrm>
              <a:off x="1295399" y="4857988"/>
              <a:ext cx="1451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10</a:t>
              </a:r>
              <a:r>
                <a:rPr lang="ko-KR" altLang="en-US" dirty="0"/>
                <a:t>월 </a:t>
              </a:r>
              <a:r>
                <a:rPr lang="en-US" altLang="ko-KR" dirty="0"/>
                <a:t>15</a:t>
              </a:r>
              <a:r>
                <a:rPr lang="ko-KR" altLang="en-US" dirty="0"/>
                <a:t>일</a:t>
              </a:r>
            </a:p>
          </p:txBody>
        </p:sp>
        <p:cxnSp>
          <p:nvCxnSpPr>
            <p:cNvPr id="4192" name="직선 연결선 4191">
              <a:extLst>
                <a:ext uri="{FF2B5EF4-FFF2-40B4-BE49-F238E27FC236}">
                  <a16:creationId xmlns:a16="http://schemas.microsoft.com/office/drawing/2014/main" id="{95F14F76-8C0D-7CE6-2F7C-3B8A9D93208D}"/>
                </a:ext>
              </a:extLst>
            </p:cNvPr>
            <p:cNvCxnSpPr/>
            <p:nvPr/>
          </p:nvCxnSpPr>
          <p:spPr>
            <a:xfrm>
              <a:off x="1752600" y="5295900"/>
              <a:ext cx="0" cy="533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94" name="TextBox 4193">
            <a:extLst>
              <a:ext uri="{FF2B5EF4-FFF2-40B4-BE49-F238E27FC236}">
                <a16:creationId xmlns:a16="http://schemas.microsoft.com/office/drawing/2014/main" id="{3DC2030C-F3E2-19D7-2D8B-138604A04D7F}"/>
              </a:ext>
            </a:extLst>
          </p:cNvPr>
          <p:cNvSpPr txBox="1"/>
          <p:nvPr/>
        </p:nvSpPr>
        <p:spPr>
          <a:xfrm>
            <a:off x="6309815" y="7948925"/>
            <a:ext cx="3818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개인정보동의 </a:t>
            </a:r>
            <a:r>
              <a:rPr lang="en-US" altLang="ko-KR" sz="1600" b="1" dirty="0"/>
              <a:t>page</a:t>
            </a:r>
          </a:p>
        </p:txBody>
      </p:sp>
      <p:sp>
        <p:nvSpPr>
          <p:cNvPr id="4195" name="화살표: 오른쪽 4194">
            <a:extLst>
              <a:ext uri="{FF2B5EF4-FFF2-40B4-BE49-F238E27FC236}">
                <a16:creationId xmlns:a16="http://schemas.microsoft.com/office/drawing/2014/main" id="{BAA6CB66-9640-44FC-9E24-00C214822BF1}"/>
              </a:ext>
            </a:extLst>
          </p:cNvPr>
          <p:cNvSpPr/>
          <p:nvPr/>
        </p:nvSpPr>
        <p:spPr>
          <a:xfrm>
            <a:off x="6337535" y="7770425"/>
            <a:ext cx="1307623" cy="17602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6" name="TextBox 4195">
            <a:extLst>
              <a:ext uri="{FF2B5EF4-FFF2-40B4-BE49-F238E27FC236}">
                <a16:creationId xmlns:a16="http://schemas.microsoft.com/office/drawing/2014/main" id="{AB6BB7D5-39B7-F6EF-EB0D-6719F47A60DA}"/>
              </a:ext>
            </a:extLst>
          </p:cNvPr>
          <p:cNvSpPr txBox="1"/>
          <p:nvPr/>
        </p:nvSpPr>
        <p:spPr>
          <a:xfrm>
            <a:off x="4578202" y="4035792"/>
            <a:ext cx="63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highlight>
                  <a:srgbClr val="FFFF00"/>
                </a:highlight>
              </a:rPr>
              <a:t>김</a:t>
            </a:r>
          </a:p>
        </p:txBody>
      </p:sp>
      <p:sp>
        <p:nvSpPr>
          <p:cNvPr id="4197" name="TextBox 4196">
            <a:extLst>
              <a:ext uri="{FF2B5EF4-FFF2-40B4-BE49-F238E27FC236}">
                <a16:creationId xmlns:a16="http://schemas.microsoft.com/office/drawing/2014/main" id="{3FF5C2B1-F781-72DD-D241-2CFF79686D7A}"/>
              </a:ext>
            </a:extLst>
          </p:cNvPr>
          <p:cNvSpPr txBox="1"/>
          <p:nvPr/>
        </p:nvSpPr>
        <p:spPr>
          <a:xfrm>
            <a:off x="3442835" y="4814360"/>
            <a:ext cx="95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highlight>
                  <a:srgbClr val="FFFF00"/>
                </a:highlight>
              </a:rPr>
              <a:t>김</a:t>
            </a:r>
            <a:r>
              <a:rPr lang="en-US" altLang="ko-KR" sz="1200" b="1" dirty="0">
                <a:highlight>
                  <a:srgbClr val="FFFF00"/>
                </a:highlight>
              </a:rPr>
              <a:t>, </a:t>
            </a:r>
            <a:r>
              <a:rPr lang="ko-KR" altLang="en-US" sz="1200" b="1" dirty="0">
                <a:highlight>
                  <a:srgbClr val="FFFF00"/>
                </a:highlight>
              </a:rPr>
              <a:t>장</a:t>
            </a:r>
            <a:r>
              <a:rPr lang="en-US" altLang="ko-KR" sz="1200" b="1" dirty="0">
                <a:highlight>
                  <a:srgbClr val="FFFF00"/>
                </a:highlight>
              </a:rPr>
              <a:t>, </a:t>
            </a:r>
            <a:r>
              <a:rPr lang="ko-KR" altLang="en-US" sz="1200" b="1" dirty="0">
                <a:highlight>
                  <a:srgbClr val="FFFF00"/>
                </a:highlight>
              </a:rPr>
              <a:t>최</a:t>
            </a:r>
          </a:p>
        </p:txBody>
      </p:sp>
      <p:sp>
        <p:nvSpPr>
          <p:cNvPr id="4198" name="TextBox 4197">
            <a:extLst>
              <a:ext uri="{FF2B5EF4-FFF2-40B4-BE49-F238E27FC236}">
                <a16:creationId xmlns:a16="http://schemas.microsoft.com/office/drawing/2014/main" id="{0C34E8DD-826A-586B-15B9-D2021DBCCE18}"/>
              </a:ext>
            </a:extLst>
          </p:cNvPr>
          <p:cNvSpPr txBox="1"/>
          <p:nvPr/>
        </p:nvSpPr>
        <p:spPr>
          <a:xfrm>
            <a:off x="3452030" y="5805056"/>
            <a:ext cx="63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highlight>
                  <a:srgbClr val="FFFF00"/>
                </a:highlight>
              </a:rPr>
              <a:t>손</a:t>
            </a:r>
            <a:endParaRPr lang="ko-KR" altLang="en-US" sz="1200" b="1" dirty="0">
              <a:highlight>
                <a:srgbClr val="FFFF00"/>
              </a:highlight>
            </a:endParaRPr>
          </a:p>
        </p:txBody>
      </p:sp>
      <p:sp>
        <p:nvSpPr>
          <p:cNvPr id="4199" name="TextBox 4198">
            <a:extLst>
              <a:ext uri="{FF2B5EF4-FFF2-40B4-BE49-F238E27FC236}">
                <a16:creationId xmlns:a16="http://schemas.microsoft.com/office/drawing/2014/main" id="{3310E88F-AC66-4357-5F8D-656D2AEC825F}"/>
              </a:ext>
            </a:extLst>
          </p:cNvPr>
          <p:cNvSpPr txBox="1"/>
          <p:nvPr/>
        </p:nvSpPr>
        <p:spPr>
          <a:xfrm>
            <a:off x="3459936" y="6627859"/>
            <a:ext cx="63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highlight>
                  <a:srgbClr val="FFFF00"/>
                </a:highlight>
              </a:rPr>
              <a:t>손</a:t>
            </a:r>
            <a:endParaRPr lang="ko-KR" altLang="en-US" sz="1200" b="1" dirty="0">
              <a:highlight>
                <a:srgbClr val="FFFF00"/>
              </a:highlight>
            </a:endParaRPr>
          </a:p>
        </p:txBody>
      </p:sp>
      <p:sp>
        <p:nvSpPr>
          <p:cNvPr id="4200" name="TextBox 4199">
            <a:extLst>
              <a:ext uri="{FF2B5EF4-FFF2-40B4-BE49-F238E27FC236}">
                <a16:creationId xmlns:a16="http://schemas.microsoft.com/office/drawing/2014/main" id="{937D5167-52DD-4E40-5118-2DBD4541A80E}"/>
              </a:ext>
            </a:extLst>
          </p:cNvPr>
          <p:cNvSpPr txBox="1"/>
          <p:nvPr/>
        </p:nvSpPr>
        <p:spPr>
          <a:xfrm>
            <a:off x="6317706" y="6627859"/>
            <a:ext cx="63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highlight>
                  <a:srgbClr val="FFFF00"/>
                </a:highlight>
              </a:rPr>
              <a:t>손</a:t>
            </a:r>
            <a:r>
              <a:rPr lang="en-US" altLang="ko-KR" sz="1200" b="1" dirty="0">
                <a:highlight>
                  <a:srgbClr val="FFFF00"/>
                </a:highlight>
              </a:rPr>
              <a:t>, </a:t>
            </a:r>
            <a:r>
              <a:rPr lang="ko-KR" altLang="en-US" sz="1200" b="1" dirty="0">
                <a:highlight>
                  <a:srgbClr val="FFFF00"/>
                </a:highlight>
              </a:rPr>
              <a:t>장</a:t>
            </a:r>
          </a:p>
        </p:txBody>
      </p:sp>
      <p:sp>
        <p:nvSpPr>
          <p:cNvPr id="4201" name="TextBox 4200">
            <a:extLst>
              <a:ext uri="{FF2B5EF4-FFF2-40B4-BE49-F238E27FC236}">
                <a16:creationId xmlns:a16="http://schemas.microsoft.com/office/drawing/2014/main" id="{4116E121-C6CD-4B9B-2436-71B5FBD657AF}"/>
              </a:ext>
            </a:extLst>
          </p:cNvPr>
          <p:cNvSpPr txBox="1"/>
          <p:nvPr/>
        </p:nvSpPr>
        <p:spPr>
          <a:xfrm>
            <a:off x="7645158" y="6644170"/>
            <a:ext cx="63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highlight>
                  <a:srgbClr val="FFFF00"/>
                </a:highlight>
              </a:rPr>
              <a:t>손</a:t>
            </a:r>
          </a:p>
        </p:txBody>
      </p:sp>
      <p:sp>
        <p:nvSpPr>
          <p:cNvPr id="4202" name="TextBox 4201">
            <a:extLst>
              <a:ext uri="{FF2B5EF4-FFF2-40B4-BE49-F238E27FC236}">
                <a16:creationId xmlns:a16="http://schemas.microsoft.com/office/drawing/2014/main" id="{EED4CD5C-4D2C-2C61-A626-AA119DCB1EAB}"/>
              </a:ext>
            </a:extLst>
          </p:cNvPr>
          <p:cNvSpPr txBox="1"/>
          <p:nvPr/>
        </p:nvSpPr>
        <p:spPr>
          <a:xfrm>
            <a:off x="6324600" y="5753100"/>
            <a:ext cx="63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highlight>
                  <a:srgbClr val="FFFF00"/>
                </a:highlight>
              </a:rPr>
              <a:t>장</a:t>
            </a:r>
          </a:p>
        </p:txBody>
      </p:sp>
      <p:sp>
        <p:nvSpPr>
          <p:cNvPr id="4203" name="TextBox 4202">
            <a:extLst>
              <a:ext uri="{FF2B5EF4-FFF2-40B4-BE49-F238E27FC236}">
                <a16:creationId xmlns:a16="http://schemas.microsoft.com/office/drawing/2014/main" id="{4FF2BB82-63EA-8CEF-6623-C9EA4E109A60}"/>
              </a:ext>
            </a:extLst>
          </p:cNvPr>
          <p:cNvSpPr txBox="1"/>
          <p:nvPr/>
        </p:nvSpPr>
        <p:spPr>
          <a:xfrm>
            <a:off x="4578202" y="7527643"/>
            <a:ext cx="63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highlight>
                  <a:srgbClr val="FFFF00"/>
                </a:highlight>
              </a:rPr>
              <a:t>김</a:t>
            </a:r>
          </a:p>
        </p:txBody>
      </p:sp>
      <p:sp>
        <p:nvSpPr>
          <p:cNvPr id="4204" name="TextBox 4203">
            <a:extLst>
              <a:ext uri="{FF2B5EF4-FFF2-40B4-BE49-F238E27FC236}">
                <a16:creationId xmlns:a16="http://schemas.microsoft.com/office/drawing/2014/main" id="{B40AC25F-A100-4CD7-B182-1726D86C2EB0}"/>
              </a:ext>
            </a:extLst>
          </p:cNvPr>
          <p:cNvSpPr txBox="1"/>
          <p:nvPr/>
        </p:nvSpPr>
        <p:spPr>
          <a:xfrm>
            <a:off x="6281974" y="7551944"/>
            <a:ext cx="63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highlight>
                  <a:srgbClr val="FFFF00"/>
                </a:highlight>
              </a:rPr>
              <a:t>김</a:t>
            </a:r>
          </a:p>
        </p:txBody>
      </p:sp>
      <p:sp>
        <p:nvSpPr>
          <p:cNvPr id="4205" name="TextBox 4204">
            <a:extLst>
              <a:ext uri="{FF2B5EF4-FFF2-40B4-BE49-F238E27FC236}">
                <a16:creationId xmlns:a16="http://schemas.microsoft.com/office/drawing/2014/main" id="{13974895-D90C-007B-A0C1-F72BBA446F47}"/>
              </a:ext>
            </a:extLst>
          </p:cNvPr>
          <p:cNvSpPr txBox="1"/>
          <p:nvPr/>
        </p:nvSpPr>
        <p:spPr>
          <a:xfrm>
            <a:off x="7651762" y="7539140"/>
            <a:ext cx="63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highlight>
                  <a:srgbClr val="FFFF00"/>
                </a:highlight>
              </a:rPr>
              <a:t>김</a:t>
            </a:r>
          </a:p>
        </p:txBody>
      </p:sp>
      <p:sp>
        <p:nvSpPr>
          <p:cNvPr id="4206" name="TextBox 4205">
            <a:extLst>
              <a:ext uri="{FF2B5EF4-FFF2-40B4-BE49-F238E27FC236}">
                <a16:creationId xmlns:a16="http://schemas.microsoft.com/office/drawing/2014/main" id="{56A5BA8F-4D07-4AB0-A3EE-F037D1A8ECE2}"/>
              </a:ext>
            </a:extLst>
          </p:cNvPr>
          <p:cNvSpPr txBox="1"/>
          <p:nvPr/>
        </p:nvSpPr>
        <p:spPr>
          <a:xfrm>
            <a:off x="10388251" y="7524080"/>
            <a:ext cx="63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highlight>
                  <a:srgbClr val="FFFF00"/>
                </a:highlight>
              </a:rPr>
              <a:t>김</a:t>
            </a:r>
          </a:p>
        </p:txBody>
      </p:sp>
      <p:sp>
        <p:nvSpPr>
          <p:cNvPr id="4207" name="TextBox 4206">
            <a:extLst>
              <a:ext uri="{FF2B5EF4-FFF2-40B4-BE49-F238E27FC236}">
                <a16:creationId xmlns:a16="http://schemas.microsoft.com/office/drawing/2014/main" id="{84E2292C-1588-7FC7-B5FC-4CDCA394F53F}"/>
              </a:ext>
            </a:extLst>
          </p:cNvPr>
          <p:cNvSpPr txBox="1"/>
          <p:nvPr/>
        </p:nvSpPr>
        <p:spPr>
          <a:xfrm>
            <a:off x="11736815" y="7494231"/>
            <a:ext cx="63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highlight>
                  <a:srgbClr val="FFFF00"/>
                </a:highlight>
              </a:rPr>
              <a:t>김</a:t>
            </a:r>
          </a:p>
        </p:txBody>
      </p:sp>
      <p:sp>
        <p:nvSpPr>
          <p:cNvPr id="4208" name="TextBox 4207">
            <a:extLst>
              <a:ext uri="{FF2B5EF4-FFF2-40B4-BE49-F238E27FC236}">
                <a16:creationId xmlns:a16="http://schemas.microsoft.com/office/drawing/2014/main" id="{D89894D7-643D-E555-657E-5BFF23C8955A}"/>
              </a:ext>
            </a:extLst>
          </p:cNvPr>
          <p:cNvSpPr txBox="1"/>
          <p:nvPr/>
        </p:nvSpPr>
        <p:spPr>
          <a:xfrm>
            <a:off x="11670146" y="6582432"/>
            <a:ext cx="63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highlight>
                  <a:srgbClr val="FFFF00"/>
                </a:highlight>
              </a:rPr>
              <a:t>김</a:t>
            </a:r>
            <a:r>
              <a:rPr lang="en-US" altLang="ko-KR" sz="1200" b="1" dirty="0">
                <a:highlight>
                  <a:srgbClr val="FFFF00"/>
                </a:highlight>
              </a:rPr>
              <a:t>, </a:t>
            </a:r>
            <a:r>
              <a:rPr lang="ko-KR" altLang="en-US" sz="1200" b="1" dirty="0">
                <a:highlight>
                  <a:srgbClr val="FFFF00"/>
                </a:highlight>
              </a:rPr>
              <a:t>손</a:t>
            </a:r>
          </a:p>
        </p:txBody>
      </p:sp>
      <p:sp>
        <p:nvSpPr>
          <p:cNvPr id="4211" name="TextBox 4210">
            <a:extLst>
              <a:ext uri="{FF2B5EF4-FFF2-40B4-BE49-F238E27FC236}">
                <a16:creationId xmlns:a16="http://schemas.microsoft.com/office/drawing/2014/main" id="{D95E4D73-8D52-6DC5-9567-FC5A7317A677}"/>
              </a:ext>
            </a:extLst>
          </p:cNvPr>
          <p:cNvSpPr txBox="1"/>
          <p:nvPr/>
        </p:nvSpPr>
        <p:spPr>
          <a:xfrm>
            <a:off x="4629559" y="4843350"/>
            <a:ext cx="63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highlight>
                  <a:srgbClr val="FFFF00"/>
                </a:highlight>
              </a:rPr>
              <a:t>장</a:t>
            </a:r>
            <a:r>
              <a:rPr lang="en-US" altLang="ko-KR" sz="1200" b="1" dirty="0">
                <a:highlight>
                  <a:srgbClr val="FFFF00"/>
                </a:highlight>
              </a:rPr>
              <a:t>, </a:t>
            </a:r>
            <a:r>
              <a:rPr lang="ko-KR" altLang="en-US" sz="1200" b="1" dirty="0">
                <a:highlight>
                  <a:srgbClr val="FFFF00"/>
                </a:highlight>
              </a:rPr>
              <a:t>최</a:t>
            </a:r>
          </a:p>
        </p:txBody>
      </p:sp>
      <p:sp>
        <p:nvSpPr>
          <p:cNvPr id="4212" name="TextBox 4211">
            <a:extLst>
              <a:ext uri="{FF2B5EF4-FFF2-40B4-BE49-F238E27FC236}">
                <a16:creationId xmlns:a16="http://schemas.microsoft.com/office/drawing/2014/main" id="{C7692B3D-9DFB-65C5-8FE8-8CB977592A9C}"/>
              </a:ext>
            </a:extLst>
          </p:cNvPr>
          <p:cNvSpPr txBox="1"/>
          <p:nvPr/>
        </p:nvSpPr>
        <p:spPr>
          <a:xfrm>
            <a:off x="6281974" y="4051089"/>
            <a:ext cx="63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highlight>
                  <a:srgbClr val="FFFF00"/>
                </a:highlight>
              </a:rPr>
              <a:t>장</a:t>
            </a:r>
            <a:r>
              <a:rPr lang="en-US" altLang="ko-KR" sz="1200" b="1" dirty="0">
                <a:highlight>
                  <a:srgbClr val="FFFF00"/>
                </a:highlight>
              </a:rPr>
              <a:t>, </a:t>
            </a:r>
            <a:r>
              <a:rPr lang="ko-KR" altLang="en-US" sz="1200" b="1" dirty="0">
                <a:highlight>
                  <a:srgbClr val="FFFF00"/>
                </a:highlight>
              </a:rPr>
              <a:t>최</a:t>
            </a:r>
          </a:p>
        </p:txBody>
      </p:sp>
      <p:sp>
        <p:nvSpPr>
          <p:cNvPr id="4213" name="TextBox 4212">
            <a:extLst>
              <a:ext uri="{FF2B5EF4-FFF2-40B4-BE49-F238E27FC236}">
                <a16:creationId xmlns:a16="http://schemas.microsoft.com/office/drawing/2014/main" id="{69C4E814-D366-A462-8EBA-C67D6D99062B}"/>
              </a:ext>
            </a:extLst>
          </p:cNvPr>
          <p:cNvSpPr txBox="1"/>
          <p:nvPr/>
        </p:nvSpPr>
        <p:spPr>
          <a:xfrm>
            <a:off x="9076982" y="8517855"/>
            <a:ext cx="630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highlight>
                  <a:srgbClr val="FFFF00"/>
                </a:highlight>
              </a:rPr>
              <a:t>손</a:t>
            </a:r>
          </a:p>
        </p:txBody>
      </p:sp>
      <p:sp>
        <p:nvSpPr>
          <p:cNvPr id="4218" name="TextBox 4217">
            <a:extLst>
              <a:ext uri="{FF2B5EF4-FFF2-40B4-BE49-F238E27FC236}">
                <a16:creationId xmlns:a16="http://schemas.microsoft.com/office/drawing/2014/main" id="{BE82DBE1-CEE8-74CD-8ABB-AB00F51C2CA4}"/>
              </a:ext>
            </a:extLst>
          </p:cNvPr>
          <p:cNvSpPr txBox="1"/>
          <p:nvPr/>
        </p:nvSpPr>
        <p:spPr>
          <a:xfrm>
            <a:off x="14802467" y="6292221"/>
            <a:ext cx="2105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디버깅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07528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700" y="4229100"/>
            <a:ext cx="101346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cs typeface="Malgun Gothic"/>
              </a:rPr>
              <a:t>감사합니다</a:t>
            </a:r>
            <a:endParaRPr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394" y="9606975"/>
            <a:ext cx="771524" cy="466709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DBA399E1-D0BB-0EBC-9BD6-1BA96637608A}"/>
              </a:ext>
            </a:extLst>
          </p:cNvPr>
          <p:cNvSpPr txBox="1">
            <a:spLocks/>
          </p:cNvSpPr>
          <p:nvPr/>
        </p:nvSpPr>
        <p:spPr>
          <a:xfrm>
            <a:off x="7162800" y="6667500"/>
            <a:ext cx="827156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4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PASSKEY 4</a:t>
            </a:r>
            <a:r>
              <a:rPr lang="ko-KR" altLang="en-US" sz="24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주차 발표</a:t>
            </a:r>
            <a:endParaRPr lang="ko-KR" altLang="en-US" sz="24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7912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4288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9800" y="939800"/>
            <a:ext cx="20986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800" b="1" spc="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 </a:t>
            </a:r>
            <a:endParaRPr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4161" y="5072946"/>
            <a:ext cx="16383000" cy="0"/>
          </a:xfrm>
          <a:custGeom>
            <a:avLst/>
            <a:gdLst/>
            <a:ahLst/>
            <a:cxnLst/>
            <a:rect l="l" t="t" r="r" b="b"/>
            <a:pathLst>
              <a:path w="16383000">
                <a:moveTo>
                  <a:pt x="0" y="0"/>
                </a:moveTo>
                <a:lnTo>
                  <a:pt x="16383000" y="0"/>
                </a:lnTo>
              </a:path>
            </a:pathLst>
          </a:custGeom>
          <a:ln w="9525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4161" y="6140691"/>
            <a:ext cx="16383000" cy="0"/>
          </a:xfrm>
          <a:custGeom>
            <a:avLst/>
            <a:gdLst/>
            <a:ahLst/>
            <a:cxnLst/>
            <a:rect l="l" t="t" r="r" b="b"/>
            <a:pathLst>
              <a:path w="16383000">
                <a:moveTo>
                  <a:pt x="0" y="0"/>
                </a:moveTo>
                <a:lnTo>
                  <a:pt x="16383000" y="0"/>
                </a:lnTo>
              </a:path>
            </a:pathLst>
          </a:custGeom>
          <a:ln w="9525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68172" y="5448767"/>
            <a:ext cx="189902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/>
                <a:cs typeface="Courier New"/>
              </a:rPr>
              <a:t>개발 계획</a:t>
            </a:r>
            <a:endParaRPr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4161" y="7208435"/>
            <a:ext cx="16383000" cy="0"/>
          </a:xfrm>
          <a:custGeom>
            <a:avLst/>
            <a:gdLst/>
            <a:ahLst/>
            <a:cxnLst/>
            <a:rect l="l" t="t" r="r" b="b"/>
            <a:pathLst>
              <a:path w="16383000">
                <a:moveTo>
                  <a:pt x="0" y="0"/>
                </a:moveTo>
                <a:lnTo>
                  <a:pt x="16383000" y="0"/>
                </a:lnTo>
              </a:path>
            </a:pathLst>
          </a:custGeom>
          <a:ln w="9525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68172" y="6526052"/>
            <a:ext cx="22199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/>
                <a:cs typeface="Courier New"/>
              </a:rPr>
              <a:t>세부 계획</a:t>
            </a:r>
            <a:endParaRPr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4161" y="8276150"/>
            <a:ext cx="16383000" cy="0"/>
          </a:xfrm>
          <a:custGeom>
            <a:avLst/>
            <a:gdLst/>
            <a:ahLst/>
            <a:cxnLst/>
            <a:rect l="l" t="t" r="r" b="b"/>
            <a:pathLst>
              <a:path w="16383000">
                <a:moveTo>
                  <a:pt x="0" y="0"/>
                </a:moveTo>
                <a:lnTo>
                  <a:pt x="16383000" y="0"/>
                </a:lnTo>
              </a:path>
            </a:pathLst>
          </a:custGeom>
          <a:ln w="9525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68172" y="7588493"/>
            <a:ext cx="30429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/>
                <a:cs typeface="Courier New"/>
              </a:rPr>
              <a:t>개발 일정</a:t>
            </a:r>
            <a:endParaRPr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54161" y="4005231"/>
            <a:ext cx="16383000" cy="0"/>
          </a:xfrm>
          <a:custGeom>
            <a:avLst/>
            <a:gdLst/>
            <a:ahLst/>
            <a:cxnLst/>
            <a:rect l="l" t="t" r="r" b="b"/>
            <a:pathLst>
              <a:path w="16383000">
                <a:moveTo>
                  <a:pt x="0" y="0"/>
                </a:moveTo>
                <a:lnTo>
                  <a:pt x="16383000" y="0"/>
                </a:lnTo>
              </a:path>
            </a:pathLst>
          </a:custGeom>
          <a:ln w="9525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44036" y="4384343"/>
            <a:ext cx="5037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11111"/>
                </a:solidFill>
                <a:latin typeface="+mn-ea"/>
                <a:cs typeface="Courier New"/>
              </a:rPr>
              <a:t>01</a:t>
            </a:r>
            <a:endParaRPr sz="2400" dirty="0">
              <a:latin typeface="+mn-ea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68172" y="4384375"/>
            <a:ext cx="22199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spc="-5" dirty="0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문제 선정</a:t>
            </a:r>
            <a:endParaRPr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94" y="9606975"/>
            <a:ext cx="771524" cy="466709"/>
          </a:xfrm>
          <a:prstGeom prst="rect">
            <a:avLst/>
          </a:prstGeom>
        </p:spPr>
      </p:pic>
      <p:sp>
        <p:nvSpPr>
          <p:cNvPr id="21" name="object 18">
            <a:extLst>
              <a:ext uri="{FF2B5EF4-FFF2-40B4-BE49-F238E27FC236}">
                <a16:creationId xmlns:a16="http://schemas.microsoft.com/office/drawing/2014/main" id="{E5379FC2-5640-8D34-4D75-0A11DC4AC4BE}"/>
              </a:ext>
            </a:extLst>
          </p:cNvPr>
          <p:cNvSpPr txBox="1"/>
          <p:nvPr/>
        </p:nvSpPr>
        <p:spPr>
          <a:xfrm>
            <a:off x="953129" y="5407549"/>
            <a:ext cx="5037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11111"/>
                </a:solidFill>
                <a:latin typeface="+mn-ea"/>
                <a:cs typeface="Courier New"/>
              </a:rPr>
              <a:t>0</a:t>
            </a:r>
            <a:r>
              <a:rPr lang="en-US" sz="2400" spc="-5" dirty="0">
                <a:solidFill>
                  <a:srgbClr val="111111"/>
                </a:solidFill>
                <a:latin typeface="+mn-ea"/>
                <a:cs typeface="Courier New"/>
              </a:rPr>
              <a:t>2</a:t>
            </a:r>
            <a:endParaRPr sz="2400" dirty="0">
              <a:latin typeface="+mn-ea"/>
              <a:cs typeface="Courier New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8E123E98-1C9D-D9E1-27C4-74F3F67F638D}"/>
              </a:ext>
            </a:extLst>
          </p:cNvPr>
          <p:cNvSpPr txBox="1"/>
          <p:nvPr/>
        </p:nvSpPr>
        <p:spPr>
          <a:xfrm>
            <a:off x="953129" y="6491678"/>
            <a:ext cx="5037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11111"/>
                </a:solidFill>
                <a:latin typeface="+mn-ea"/>
                <a:cs typeface="Courier New"/>
              </a:rPr>
              <a:t>0</a:t>
            </a:r>
            <a:r>
              <a:rPr lang="en-US" sz="2400" spc="-5" dirty="0">
                <a:solidFill>
                  <a:srgbClr val="111111"/>
                </a:solidFill>
                <a:latin typeface="+mn-ea"/>
                <a:cs typeface="Courier New"/>
              </a:rPr>
              <a:t>3</a:t>
            </a:r>
            <a:endParaRPr sz="2400" dirty="0">
              <a:latin typeface="+mn-ea"/>
              <a:cs typeface="Courier New"/>
            </a:endParaRPr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B8E6551D-2548-8DBA-2F6C-70C8C056EDE7}"/>
              </a:ext>
            </a:extLst>
          </p:cNvPr>
          <p:cNvSpPr txBox="1"/>
          <p:nvPr/>
        </p:nvSpPr>
        <p:spPr>
          <a:xfrm>
            <a:off x="944036" y="7551200"/>
            <a:ext cx="5037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11111"/>
                </a:solidFill>
                <a:latin typeface="+mn-ea"/>
                <a:cs typeface="Courier New"/>
              </a:rPr>
              <a:t>0</a:t>
            </a:r>
            <a:r>
              <a:rPr lang="en-US" sz="2400" spc="-5" dirty="0">
                <a:solidFill>
                  <a:srgbClr val="111111"/>
                </a:solidFill>
                <a:latin typeface="+mn-ea"/>
                <a:cs typeface="Courier New"/>
              </a:rPr>
              <a:t>4</a:t>
            </a:r>
            <a:endParaRPr sz="2400" dirty="0">
              <a:latin typeface="+mn-ea"/>
              <a:cs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0" y="7413325"/>
            <a:ext cx="4012836" cy="13952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출석체크가</a:t>
            </a:r>
            <a:r>
              <a:rPr sz="2700" spc="7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70" dirty="0">
                <a:solidFill>
                  <a:srgbClr val="525C50"/>
                </a:solidFill>
                <a:latin typeface="Adobe Clean Han"/>
                <a:cs typeface="Adobe Clean Han"/>
              </a:rPr>
              <a:t>어렵다</a:t>
            </a:r>
            <a:endParaRPr sz="2700" dirty="0">
              <a:latin typeface="Adobe Clean Han"/>
              <a:cs typeface="Adobe Clean Han"/>
            </a:endParaRPr>
          </a:p>
          <a:p>
            <a:pPr marL="345440" indent="-332740">
              <a:lnSpc>
                <a:spcPct val="100000"/>
              </a:lnSpc>
              <a:spcBef>
                <a:spcPts val="1889"/>
              </a:spcBef>
              <a:buFont typeface="Tahoma"/>
              <a:buAutoNum type="arabicPeriod"/>
              <a:tabLst>
                <a:tab pos="345440" algn="l"/>
              </a:tabLst>
            </a:pP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너무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많은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30" dirty="0">
                <a:solidFill>
                  <a:srgbClr val="1A241B"/>
                </a:solidFill>
                <a:latin typeface="Adobe Clean Han"/>
                <a:cs typeface="Adobe Clean Han"/>
              </a:rPr>
              <a:t>인원</a:t>
            </a:r>
            <a:endParaRPr sz="2100" dirty="0">
              <a:latin typeface="Adobe Clean Han"/>
              <a:cs typeface="Adobe Clean Han"/>
            </a:endParaRPr>
          </a:p>
          <a:p>
            <a:pPr marL="345440" indent="-332740">
              <a:lnSpc>
                <a:spcPct val="100000"/>
              </a:lnSpc>
              <a:spcBef>
                <a:spcPts val="630"/>
              </a:spcBef>
              <a:buFont typeface="Tahoma"/>
              <a:buAutoNum type="arabicPeriod"/>
              <a:tabLst>
                <a:tab pos="345440" algn="l"/>
              </a:tabLst>
            </a:pP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스마트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캠퍼스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출석의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30" dirty="0">
                <a:solidFill>
                  <a:srgbClr val="1A241B"/>
                </a:solidFill>
                <a:latin typeface="Adobe Clean Han"/>
                <a:cs typeface="Adobe Clean Han"/>
              </a:rPr>
              <a:t>문제점</a:t>
            </a:r>
            <a:endParaRPr sz="2100" dirty="0">
              <a:latin typeface="Adobe Clean Han"/>
              <a:cs typeface="Adobe Clean H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16459" y="7410944"/>
            <a:ext cx="4306724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학생들과</a:t>
            </a:r>
            <a:r>
              <a:rPr sz="2700" spc="70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소통하기</a:t>
            </a:r>
            <a:r>
              <a:rPr sz="2700" spc="70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70" dirty="0">
                <a:solidFill>
                  <a:srgbClr val="525C50"/>
                </a:solidFill>
                <a:latin typeface="Adobe Clean Han"/>
                <a:cs typeface="Adobe Clean Han"/>
              </a:rPr>
              <a:t>힘들다</a:t>
            </a:r>
            <a:endParaRPr sz="2700" dirty="0">
              <a:latin typeface="Adobe Clean Han"/>
              <a:cs typeface="Adobe Clean Han"/>
            </a:endParaRPr>
          </a:p>
          <a:p>
            <a:pPr marL="345440" indent="-332740">
              <a:lnSpc>
                <a:spcPct val="100000"/>
              </a:lnSpc>
              <a:spcBef>
                <a:spcPts val="1889"/>
              </a:spcBef>
              <a:buFont typeface="Tahoma"/>
              <a:buAutoNum type="arabicPeriod"/>
              <a:tabLst>
                <a:tab pos="345440" algn="l"/>
              </a:tabLst>
            </a:pPr>
            <a:r>
              <a:rPr lang="ko-KR" altLang="en-US"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일방적인 강의</a:t>
            </a:r>
            <a:endParaRPr sz="2100" dirty="0">
              <a:latin typeface="Adobe Clean Han"/>
              <a:cs typeface="Adobe Clean Han"/>
            </a:endParaRPr>
          </a:p>
          <a:p>
            <a:pPr marL="345440" indent="-332740">
              <a:lnSpc>
                <a:spcPct val="100000"/>
              </a:lnSpc>
              <a:spcBef>
                <a:spcPts val="630"/>
              </a:spcBef>
              <a:buFont typeface="Tahoma"/>
              <a:buAutoNum type="arabicPeriod"/>
              <a:tabLst>
                <a:tab pos="345440" algn="l"/>
              </a:tabLst>
            </a:pP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학생들이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잘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이해하고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95" dirty="0">
                <a:solidFill>
                  <a:srgbClr val="1A241B"/>
                </a:solidFill>
                <a:latin typeface="Adobe Clean Han"/>
                <a:cs typeface="Adobe Clean Han"/>
              </a:rPr>
              <a:t>있나</a:t>
            </a:r>
            <a:r>
              <a:rPr sz="2100" spc="95" dirty="0">
                <a:solidFill>
                  <a:srgbClr val="1A241B"/>
                </a:solidFill>
                <a:latin typeface="Tahoma"/>
                <a:cs typeface="Tahoma"/>
              </a:rPr>
              <a:t>?</a:t>
            </a:r>
            <a:endParaRPr sz="2100" dirty="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9000" y="3435866"/>
            <a:ext cx="4967943" cy="34699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23716" y="3435866"/>
            <a:ext cx="4967943" cy="3469908"/>
          </a:xfrm>
          <a:prstGeom prst="rect">
            <a:avLst/>
          </a:prstGeom>
        </p:spPr>
      </p:pic>
      <p:pic>
        <p:nvPicPr>
          <p:cNvPr id="7" name="object 7">
            <a:hlinkClick r:id="rId5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5394" y="9606970"/>
            <a:ext cx="771524" cy="466724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5BF180B3-3BB0-96FA-3F87-99AA9887E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00"/>
              </a:spcBef>
            </a:pPr>
            <a:r>
              <a:rPr lang="ko-KR" altLang="en-US" sz="4400" b="1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문제 선정</a:t>
            </a:r>
            <a:endParaRPr sz="4400" b="1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AA1582B2-22B9-48CE-670D-52118FB716ED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대형강의의 어려움</a:t>
            </a:r>
            <a:endParaRPr lang="ko-KR" altLang="en-US" sz="28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00"/>
              </a:spcBef>
            </a:pPr>
            <a:r>
              <a:rPr lang="ko-KR" altLang="en-US" sz="4400" b="1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문제 선정</a:t>
            </a:r>
            <a:endParaRPr sz="4400" b="1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94" y="9606975"/>
            <a:ext cx="771524" cy="466709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CC502A0D-012E-14AF-C7C6-7CB42C1DD51A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제시했던 아이디어</a:t>
            </a:r>
            <a:endParaRPr lang="ko-KR" altLang="en-US" sz="28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E33362B-6181-DB5E-49EF-5CA303A3DECC}"/>
              </a:ext>
            </a:extLst>
          </p:cNvPr>
          <p:cNvGrpSpPr/>
          <p:nvPr/>
        </p:nvGrpSpPr>
        <p:grpSpPr>
          <a:xfrm>
            <a:off x="4346301" y="2977636"/>
            <a:ext cx="9595397" cy="5816206"/>
            <a:chOff x="4575869" y="2890211"/>
            <a:chExt cx="9982200" cy="612353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F377B39-5ADF-F050-8C27-6BF0B48DF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5869" y="2890211"/>
              <a:ext cx="9982200" cy="612353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DBF551-8347-C332-3FCB-501174F9A574}"/>
                </a:ext>
              </a:extLst>
            </p:cNvPr>
            <p:cNvSpPr/>
            <p:nvPr/>
          </p:nvSpPr>
          <p:spPr>
            <a:xfrm>
              <a:off x="4724400" y="4914900"/>
              <a:ext cx="2362200" cy="39624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A5FECA4-55ED-D211-2FB1-108C8FEB8D42}"/>
                </a:ext>
              </a:extLst>
            </p:cNvPr>
            <p:cNvSpPr/>
            <p:nvPr/>
          </p:nvSpPr>
          <p:spPr>
            <a:xfrm>
              <a:off x="7235131" y="4911271"/>
              <a:ext cx="2269431" cy="39624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969F329-D4A4-AEF4-F767-C1FFC4474EEA}"/>
                </a:ext>
              </a:extLst>
            </p:cNvPr>
            <p:cNvSpPr/>
            <p:nvPr/>
          </p:nvSpPr>
          <p:spPr>
            <a:xfrm>
              <a:off x="9654962" y="4911271"/>
              <a:ext cx="2269431" cy="3962400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C6315C3-AB55-D6FC-0435-F0360302E388}"/>
                </a:ext>
              </a:extLst>
            </p:cNvPr>
            <p:cNvSpPr/>
            <p:nvPr/>
          </p:nvSpPr>
          <p:spPr>
            <a:xfrm>
              <a:off x="12122844" y="4911271"/>
              <a:ext cx="2269431" cy="3962400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394" y="9606975"/>
            <a:ext cx="771524" cy="46670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EE58EC6-48C2-9C90-6BB3-A016CCCD7F4D}"/>
              </a:ext>
            </a:extLst>
          </p:cNvPr>
          <p:cNvSpPr/>
          <p:nvPr/>
        </p:nvSpPr>
        <p:spPr>
          <a:xfrm>
            <a:off x="7826827" y="3560121"/>
            <a:ext cx="2057400" cy="876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Ubuntu Server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F5E2422-E1E6-0706-AB7F-508FE84425FA}"/>
              </a:ext>
            </a:extLst>
          </p:cNvPr>
          <p:cNvSpPr/>
          <p:nvPr/>
        </p:nvSpPr>
        <p:spPr>
          <a:xfrm>
            <a:off x="7826828" y="6751025"/>
            <a:ext cx="2057400" cy="876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Controller </a:t>
            </a:r>
            <a:r>
              <a:rPr lang="en-US" altLang="ko-KR" b="1" dirty="0" err="1">
                <a:solidFill>
                  <a:schemeClr val="tx1"/>
                </a:solidFill>
              </a:rPr>
              <a:t>WiFi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4CA0B4B-C809-E41F-F3DC-91947515C6EA}"/>
              </a:ext>
            </a:extLst>
          </p:cNvPr>
          <p:cNvSpPr/>
          <p:nvPr/>
        </p:nvSpPr>
        <p:spPr>
          <a:xfrm>
            <a:off x="6400800" y="5613963"/>
            <a:ext cx="2057400" cy="876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Agent </a:t>
            </a:r>
            <a:r>
              <a:rPr lang="en-US" altLang="ko-KR" b="1" dirty="0" err="1">
                <a:solidFill>
                  <a:schemeClr val="tx1"/>
                </a:solidFill>
              </a:rPr>
              <a:t>WiFi</a:t>
            </a:r>
            <a:r>
              <a:rPr lang="en-US" altLang="ko-KR" b="1" dirty="0">
                <a:solidFill>
                  <a:schemeClr val="tx1"/>
                </a:solidFill>
              </a:rPr>
              <a:t> 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A3E679A-2A2D-4A5E-9D9F-F4B4D813255D}"/>
              </a:ext>
            </a:extLst>
          </p:cNvPr>
          <p:cNvSpPr/>
          <p:nvPr/>
        </p:nvSpPr>
        <p:spPr>
          <a:xfrm>
            <a:off x="9393584" y="5613963"/>
            <a:ext cx="2057400" cy="876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Agent </a:t>
            </a:r>
            <a:r>
              <a:rPr lang="en-US" altLang="ko-KR" b="1" dirty="0" err="1">
                <a:solidFill>
                  <a:schemeClr val="tx1"/>
                </a:solidFill>
              </a:rPr>
              <a:t>WiFi</a:t>
            </a:r>
            <a:r>
              <a:rPr lang="en-US" altLang="ko-KR" b="1" dirty="0">
                <a:solidFill>
                  <a:schemeClr val="tx1"/>
                </a:solidFill>
              </a:rPr>
              <a:t> 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A189AE-71BE-88B0-4E1F-F91A3ACBC91A}"/>
              </a:ext>
            </a:extLst>
          </p:cNvPr>
          <p:cNvSpPr txBox="1"/>
          <p:nvPr/>
        </p:nvSpPr>
        <p:spPr>
          <a:xfrm>
            <a:off x="8602556" y="5844786"/>
            <a:ext cx="585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…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5613421-8B99-0CA9-5934-8ECDE3E8AB6D}"/>
              </a:ext>
            </a:extLst>
          </p:cNvPr>
          <p:cNvCxnSpPr>
            <a:cxnSpLocks/>
            <a:stCxn id="6" idx="2"/>
            <a:endCxn id="7" idx="4"/>
          </p:cNvCxnSpPr>
          <p:nvPr/>
        </p:nvCxnSpPr>
        <p:spPr>
          <a:xfrm flipH="1" flipV="1">
            <a:off x="7429500" y="6490263"/>
            <a:ext cx="397328" cy="69891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F624B2E-F3B9-D77C-DAC5-C07F63A435E8}"/>
              </a:ext>
            </a:extLst>
          </p:cNvPr>
          <p:cNvCxnSpPr>
            <a:cxnSpLocks/>
            <a:stCxn id="6" idx="6"/>
            <a:endCxn id="9" idx="4"/>
          </p:cNvCxnSpPr>
          <p:nvPr/>
        </p:nvCxnSpPr>
        <p:spPr>
          <a:xfrm flipV="1">
            <a:off x="9884228" y="6490263"/>
            <a:ext cx="538056" cy="69891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BA940C72-3D8C-5CE4-1154-A216F0A1AA9A}"/>
              </a:ext>
            </a:extLst>
          </p:cNvPr>
          <p:cNvSpPr/>
          <p:nvPr/>
        </p:nvSpPr>
        <p:spPr>
          <a:xfrm>
            <a:off x="7826827" y="8144983"/>
            <a:ext cx="2057400" cy="876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NFC Tag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789422F-E955-D304-CC0F-7BBCD7895782}"/>
              </a:ext>
            </a:extLst>
          </p:cNvPr>
          <p:cNvGrpSpPr/>
          <p:nvPr/>
        </p:nvGrpSpPr>
        <p:grpSpPr>
          <a:xfrm rot="10800000">
            <a:off x="6862815" y="4436422"/>
            <a:ext cx="3985422" cy="1007407"/>
            <a:chOff x="5175055" y="6841719"/>
            <a:chExt cx="1645213" cy="1434879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7191FEBF-304B-17C3-FFDD-B5F9BE560B63}"/>
                </a:ext>
              </a:extLst>
            </p:cNvPr>
            <p:cNvCxnSpPr>
              <a:cxnSpLocks/>
              <a:stCxn id="35" idx="1"/>
              <a:endCxn id="3" idx="4"/>
            </p:cNvCxnSpPr>
            <p:nvPr/>
          </p:nvCxnSpPr>
          <p:spPr>
            <a:xfrm rot="10800000" flipV="1">
              <a:off x="5997661" y="7298917"/>
              <a:ext cx="1" cy="97768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오른쪽 중괄호 34">
              <a:extLst>
                <a:ext uri="{FF2B5EF4-FFF2-40B4-BE49-F238E27FC236}">
                  <a16:creationId xmlns:a16="http://schemas.microsoft.com/office/drawing/2014/main" id="{4C191CDD-6356-28A8-F3CD-303E59696680}"/>
                </a:ext>
              </a:extLst>
            </p:cNvPr>
            <p:cNvSpPr/>
            <p:nvPr/>
          </p:nvSpPr>
          <p:spPr>
            <a:xfrm rot="5400000">
              <a:off x="5769063" y="6247711"/>
              <a:ext cx="457198" cy="1645213"/>
            </a:xfrm>
            <a:prstGeom prst="rightBrac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4A04AC92-54C5-7C38-D70D-CE6DB4719222}"/>
              </a:ext>
            </a:extLst>
          </p:cNvPr>
          <p:cNvSpPr/>
          <p:nvPr/>
        </p:nvSpPr>
        <p:spPr>
          <a:xfrm>
            <a:off x="4090186" y="8150300"/>
            <a:ext cx="2057400" cy="876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Student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CBB8DB3-6B29-32B6-0BEA-62C874FF145E}"/>
              </a:ext>
            </a:extLst>
          </p:cNvPr>
          <p:cNvCxnSpPr>
            <a:cxnSpLocks/>
            <a:stCxn id="45" idx="6"/>
            <a:endCxn id="30" idx="2"/>
          </p:cNvCxnSpPr>
          <p:nvPr/>
        </p:nvCxnSpPr>
        <p:spPr>
          <a:xfrm flipV="1">
            <a:off x="6147586" y="8583133"/>
            <a:ext cx="1679241" cy="531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9EA22E-1C3D-8A1A-7196-412E7B8344FB}"/>
              </a:ext>
            </a:extLst>
          </p:cNvPr>
          <p:cNvSpPr/>
          <p:nvPr/>
        </p:nvSpPr>
        <p:spPr>
          <a:xfrm>
            <a:off x="12573000" y="3560119"/>
            <a:ext cx="2057400" cy="876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MySQL DB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5E0E6B9-C76D-CF89-DE7B-4DD7FDF46761}"/>
              </a:ext>
            </a:extLst>
          </p:cNvPr>
          <p:cNvCxnSpPr>
            <a:stCxn id="3" idx="6"/>
            <a:endCxn id="49" idx="2"/>
          </p:cNvCxnSpPr>
          <p:nvPr/>
        </p:nvCxnSpPr>
        <p:spPr>
          <a:xfrm flipV="1">
            <a:off x="9884227" y="3998269"/>
            <a:ext cx="2688773" cy="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641F69C8-AE6B-DD80-D67F-AF774342B3AE}"/>
              </a:ext>
            </a:extLst>
          </p:cNvPr>
          <p:cNvSpPr/>
          <p:nvPr/>
        </p:nvSpPr>
        <p:spPr>
          <a:xfrm>
            <a:off x="7826826" y="1889636"/>
            <a:ext cx="2057400" cy="876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Web site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E6DE87A-01C3-2E42-D3F4-254E1AC3BFEB}"/>
              </a:ext>
            </a:extLst>
          </p:cNvPr>
          <p:cNvCxnSpPr>
            <a:cxnSpLocks/>
            <a:stCxn id="3" idx="0"/>
            <a:endCxn id="57" idx="4"/>
          </p:cNvCxnSpPr>
          <p:nvPr/>
        </p:nvCxnSpPr>
        <p:spPr>
          <a:xfrm flipH="1" flipV="1">
            <a:off x="8855526" y="2765936"/>
            <a:ext cx="1" cy="79418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9B195D8E-48E6-2ED9-06F3-F408CED92C35}"/>
              </a:ext>
            </a:extLst>
          </p:cNvPr>
          <p:cNvCxnSpPr>
            <a:cxnSpLocks/>
            <a:stCxn id="30" idx="0"/>
            <a:endCxn id="6" idx="4"/>
          </p:cNvCxnSpPr>
          <p:nvPr/>
        </p:nvCxnSpPr>
        <p:spPr>
          <a:xfrm flipV="1">
            <a:off x="8855527" y="7627325"/>
            <a:ext cx="1" cy="51765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>
            <a:extLst>
              <a:ext uri="{FF2B5EF4-FFF2-40B4-BE49-F238E27FC236}">
                <a16:creationId xmlns:a16="http://schemas.microsoft.com/office/drawing/2014/main" id="{78C142BA-FE0E-91D9-B27B-763382CAA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000" y="3782049"/>
            <a:ext cx="336887" cy="4255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AB77843-8920-952B-FD83-61E8976AC5B4}"/>
              </a:ext>
            </a:extLst>
          </p:cNvPr>
          <p:cNvSpPr txBox="1"/>
          <p:nvPr/>
        </p:nvSpPr>
        <p:spPr>
          <a:xfrm>
            <a:off x="9317058" y="7627325"/>
            <a:ext cx="2882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좌석정보 포함 비밀번호로 </a:t>
            </a:r>
            <a:endParaRPr lang="en-US" altLang="ko-KR" dirty="0"/>
          </a:p>
          <a:p>
            <a:pPr algn="ctr"/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자동 로그인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919E36-80D9-FFC6-965F-163EA964C022}"/>
              </a:ext>
            </a:extLst>
          </p:cNvPr>
          <p:cNvSpPr txBox="1"/>
          <p:nvPr/>
        </p:nvSpPr>
        <p:spPr>
          <a:xfrm>
            <a:off x="5523712" y="6655053"/>
            <a:ext cx="2040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WiFi</a:t>
            </a:r>
            <a:r>
              <a:rPr lang="en-US" altLang="ko-KR" dirty="0"/>
              <a:t> Mesh Network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A546BD-881D-260C-67FB-112DE005117D}"/>
              </a:ext>
            </a:extLst>
          </p:cNvPr>
          <p:cNvSpPr txBox="1"/>
          <p:nvPr/>
        </p:nvSpPr>
        <p:spPr>
          <a:xfrm>
            <a:off x="6034060" y="8057113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학생 휴대폰 태그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EC602F-0E1C-50EE-54DB-52B7363E59A7}"/>
              </a:ext>
            </a:extLst>
          </p:cNvPr>
          <p:cNvSpPr txBox="1"/>
          <p:nvPr/>
        </p:nvSpPr>
        <p:spPr>
          <a:xfrm>
            <a:off x="6873680" y="2983007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퀴즈 사이트 운영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7687CB-D350-5275-AAED-F3EB5F592138}"/>
              </a:ext>
            </a:extLst>
          </p:cNvPr>
          <p:cNvSpPr txBox="1"/>
          <p:nvPr/>
        </p:nvSpPr>
        <p:spPr>
          <a:xfrm>
            <a:off x="10648165" y="405292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쿼리 전송</a:t>
            </a:r>
            <a:endParaRPr lang="ko-KR" altLang="en-US" dirty="0"/>
          </a:p>
        </p:txBody>
      </p:sp>
      <p:sp>
        <p:nvSpPr>
          <p:cNvPr id="39" name="object 2">
            <a:extLst>
              <a:ext uri="{FF2B5EF4-FFF2-40B4-BE49-F238E27FC236}">
                <a16:creationId xmlns:a16="http://schemas.microsoft.com/office/drawing/2014/main" id="{8AF64A4B-C66D-C98E-4909-A44BED43B2CF}"/>
              </a:ext>
            </a:extLst>
          </p:cNvPr>
          <p:cNvSpPr txBox="1">
            <a:spLocks/>
          </p:cNvSpPr>
          <p:nvPr/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ko-KR" altLang="en-US" sz="44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계획</a:t>
            </a:r>
            <a:endParaRPr lang="ko-KR" altLang="en-US" sz="44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E9CED7AA-959E-6BFD-1C85-92F7BDB6A81F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FLOW CHART</a:t>
            </a:r>
            <a:endParaRPr lang="ko-KR" altLang="en-US" sz="28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7B6CB9-D397-7312-D044-440E1FEE81C9}"/>
              </a:ext>
            </a:extLst>
          </p:cNvPr>
          <p:cNvSpPr txBox="1"/>
          <p:nvPr/>
        </p:nvSpPr>
        <p:spPr>
          <a:xfrm>
            <a:off x="7168111" y="4658349"/>
            <a:ext cx="166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MAC </a:t>
            </a:r>
            <a:r>
              <a:rPr lang="ko-KR" altLang="en-US" dirty="0"/>
              <a:t>주소 수집</a:t>
            </a:r>
          </a:p>
        </p:txBody>
      </p:sp>
    </p:spTree>
    <p:extLst>
      <p:ext uri="{BB962C8B-B14F-4D97-AF65-F5344CB8AC3E}">
        <p14:creationId xmlns:p14="http://schemas.microsoft.com/office/powerpoint/2010/main" val="1482346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94" y="9606975"/>
            <a:ext cx="771524" cy="466709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D363881C-6B29-590C-4135-9D018DE084A3}"/>
              </a:ext>
            </a:extLst>
          </p:cNvPr>
          <p:cNvSpPr txBox="1">
            <a:spLocks/>
          </p:cNvSpPr>
          <p:nvPr/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ko-KR" altLang="en-US" sz="44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세부 계획</a:t>
            </a:r>
            <a:endParaRPr lang="ko-KR" altLang="en-US" sz="44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2BA379D-6CAE-31A7-37AB-B2E8887CFAC6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NFC Tag</a:t>
            </a:r>
            <a:endParaRPr lang="ko-KR" altLang="en-US" sz="28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A088AF9-7F63-3B9D-2183-D6F1C4FF945C}"/>
              </a:ext>
            </a:extLst>
          </p:cNvPr>
          <p:cNvGrpSpPr/>
          <p:nvPr/>
        </p:nvGrpSpPr>
        <p:grpSpPr>
          <a:xfrm>
            <a:off x="15240000" y="1539041"/>
            <a:ext cx="1967356" cy="1377413"/>
            <a:chOff x="1766981" y="3314700"/>
            <a:chExt cx="4419600" cy="298204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F5AE5A1-232E-7D68-8212-E7B77B306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6981" y="3314700"/>
              <a:ext cx="4419600" cy="296158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FD0D8C5-BE3C-D01C-F385-44326B46E30B}"/>
                </a:ext>
              </a:extLst>
            </p:cNvPr>
            <p:cNvSpPr/>
            <p:nvPr/>
          </p:nvSpPr>
          <p:spPr>
            <a:xfrm>
              <a:off x="1905000" y="5316361"/>
              <a:ext cx="3276600" cy="98038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80B155A-757E-247A-838F-D24A73A76F7E}"/>
              </a:ext>
            </a:extLst>
          </p:cNvPr>
          <p:cNvGrpSpPr/>
          <p:nvPr/>
        </p:nvGrpSpPr>
        <p:grpSpPr>
          <a:xfrm>
            <a:off x="1905000" y="4152900"/>
            <a:ext cx="5010410" cy="3503383"/>
            <a:chOff x="7054916" y="3280611"/>
            <a:chExt cx="5010410" cy="350338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B17EAC1-8A11-4AE7-1076-1044E82F3F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18" b="25574"/>
            <a:stretch/>
          </p:blipFill>
          <p:spPr bwMode="auto">
            <a:xfrm>
              <a:off x="7054916" y="3280611"/>
              <a:ext cx="5010410" cy="2961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1ACBDA-1ECB-2235-D70B-95BF068A7545}"/>
                </a:ext>
              </a:extLst>
            </p:cNvPr>
            <p:cNvSpPr txBox="1"/>
            <p:nvPr/>
          </p:nvSpPr>
          <p:spPr>
            <a:xfrm>
              <a:off x="8458200" y="6414662"/>
              <a:ext cx="1820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NFC </a:t>
              </a:r>
              <a:r>
                <a:rPr lang="ko-KR" altLang="en-US" dirty="0"/>
                <a:t>태그 스티커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B040A29E-75BC-B980-4990-7072867D9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8" b="61300"/>
          <a:stretch/>
        </p:blipFill>
        <p:spPr bwMode="auto">
          <a:xfrm>
            <a:off x="7433906" y="4152900"/>
            <a:ext cx="4266126" cy="296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A62A908-A3DA-D48D-B9A4-A2693AA78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985" y="3745926"/>
            <a:ext cx="1803713" cy="391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1D2603B-68D3-19C8-0737-24D4A0157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3888" y="3745926"/>
            <a:ext cx="1803712" cy="391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77579F-0B06-BE64-4234-5BE19E7B0F8F}"/>
              </a:ext>
            </a:extLst>
          </p:cNvPr>
          <p:cNvSpPr txBox="1"/>
          <p:nvPr/>
        </p:nvSpPr>
        <p:spPr>
          <a:xfrm>
            <a:off x="8887360" y="7286951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NFC </a:t>
            </a:r>
            <a:r>
              <a:rPr lang="ko-KR" altLang="en-US" dirty="0" err="1"/>
              <a:t>태깅</a:t>
            </a:r>
            <a:r>
              <a:rPr lang="ko-KR" altLang="en-US" dirty="0"/>
              <a:t> 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D0C06E-D84A-8902-CCE7-D33E82D9F95B}"/>
              </a:ext>
            </a:extLst>
          </p:cNvPr>
          <p:cNvSpPr txBox="1"/>
          <p:nvPr/>
        </p:nvSpPr>
        <p:spPr>
          <a:xfrm>
            <a:off x="12692639" y="7809062"/>
            <a:ext cx="363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 공개 없이 </a:t>
            </a: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자동 연결</a:t>
            </a:r>
          </a:p>
        </p:txBody>
      </p:sp>
    </p:spTree>
    <p:extLst>
      <p:ext uri="{BB962C8B-B14F-4D97-AF65-F5344CB8AC3E}">
        <p14:creationId xmlns:p14="http://schemas.microsoft.com/office/powerpoint/2010/main" val="1604445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94" y="9606975"/>
            <a:ext cx="771524" cy="46670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2BA379D-6CAE-31A7-37AB-B2E8887CFAC6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NFC Tag</a:t>
            </a:r>
            <a:endParaRPr lang="ko-KR" altLang="en-US" sz="28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A088AF9-7F63-3B9D-2183-D6F1C4FF945C}"/>
              </a:ext>
            </a:extLst>
          </p:cNvPr>
          <p:cNvGrpSpPr/>
          <p:nvPr/>
        </p:nvGrpSpPr>
        <p:grpSpPr>
          <a:xfrm>
            <a:off x="15240000" y="1539041"/>
            <a:ext cx="1967356" cy="1377413"/>
            <a:chOff x="1766981" y="3314700"/>
            <a:chExt cx="4419600" cy="298204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F5AE5A1-232E-7D68-8212-E7B77B306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6981" y="3314700"/>
              <a:ext cx="4419600" cy="296158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FD0D8C5-BE3C-D01C-F385-44326B46E30B}"/>
                </a:ext>
              </a:extLst>
            </p:cNvPr>
            <p:cNvSpPr/>
            <p:nvPr/>
          </p:nvSpPr>
          <p:spPr>
            <a:xfrm>
              <a:off x="1905000" y="5316361"/>
              <a:ext cx="3276600" cy="98038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2206238-7B14-2869-299F-C358B34AECEE}"/>
              </a:ext>
            </a:extLst>
          </p:cNvPr>
          <p:cNvSpPr txBox="1"/>
          <p:nvPr/>
        </p:nvSpPr>
        <p:spPr>
          <a:xfrm>
            <a:off x="8944116" y="4460137"/>
            <a:ext cx="7010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/>
              <a:t>강의실 문 밖에서 태그 불가능</a:t>
            </a:r>
            <a:endParaRPr lang="en-US" altLang="ko-KR" sz="2800" dirty="0"/>
          </a:p>
          <a:p>
            <a:pPr marL="342900" indent="-342900">
              <a:buAutoNum type="arabicPeriod"/>
            </a:pPr>
            <a:endParaRPr lang="en-US" altLang="ko-KR" sz="2800" dirty="0"/>
          </a:p>
          <a:p>
            <a:pPr marL="342900" indent="-342900">
              <a:buAutoNum type="arabicPeriod"/>
            </a:pPr>
            <a:r>
              <a:rPr lang="ko-KR" altLang="en-US" sz="2800" dirty="0"/>
              <a:t>무조건 본인이 좌석에 앉아야 태그 가능</a:t>
            </a:r>
            <a:endParaRPr lang="en-US" altLang="ko-KR" sz="2800" dirty="0"/>
          </a:p>
          <a:p>
            <a:pPr marL="342900" indent="-342900">
              <a:buAutoNum type="arabicPeriod"/>
            </a:pPr>
            <a:endParaRPr lang="en-US" altLang="ko-KR" sz="2800" dirty="0"/>
          </a:p>
          <a:p>
            <a:pPr marL="342900" indent="-342900">
              <a:buAutoNum type="arabicPeriod"/>
            </a:pPr>
            <a:r>
              <a:rPr lang="ko-KR" altLang="en-US" sz="2800" dirty="0"/>
              <a:t>강의실에 다시 들어와도 </a:t>
            </a:r>
            <a:r>
              <a:rPr lang="en-US" altLang="ko-KR" sz="2800" dirty="0"/>
              <a:t>NFC </a:t>
            </a:r>
            <a:r>
              <a:rPr lang="ko-KR" altLang="en-US" sz="2800" dirty="0" err="1"/>
              <a:t>태깅을</a:t>
            </a:r>
            <a:r>
              <a:rPr lang="ko-KR" altLang="en-US" sz="2800" dirty="0"/>
              <a:t> 통해 </a:t>
            </a:r>
            <a:r>
              <a:rPr lang="ko-KR" altLang="en-US" sz="2800" dirty="0" err="1"/>
              <a:t>재인증</a:t>
            </a:r>
            <a:r>
              <a:rPr lang="ko-KR" altLang="en-US" sz="2800" dirty="0"/>
              <a:t> 시도</a:t>
            </a:r>
            <a:r>
              <a:rPr lang="en-US" altLang="ko-KR" sz="2800" dirty="0"/>
              <a:t> </a:t>
            </a:r>
            <a:r>
              <a:rPr lang="ko-KR" altLang="en-US" sz="2800" dirty="0"/>
              <a:t>필요</a:t>
            </a:r>
            <a:endParaRPr lang="en-US" altLang="ko-KR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781367-CFAA-AF6D-6BE2-019900763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584" y="3593257"/>
            <a:ext cx="4267200" cy="4267200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E5F2FBFD-DB5D-6FEE-96DD-5175CE855F83}"/>
              </a:ext>
            </a:extLst>
          </p:cNvPr>
          <p:cNvSpPr txBox="1">
            <a:spLocks/>
          </p:cNvSpPr>
          <p:nvPr/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ko-KR" altLang="en-US" sz="44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세부 계획</a:t>
            </a:r>
            <a:endParaRPr lang="ko-KR" altLang="en-US" sz="44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739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94" y="9606975"/>
            <a:ext cx="771524" cy="46670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2BA379D-6CAE-31A7-37AB-B2E8887CFAC6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altLang="ko-KR" sz="2800" b="1" kern="0" spc="725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WiFi</a:t>
            </a:r>
            <a:r>
              <a:rPr lang="en-US" altLang="ko-KR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Mesh Network</a:t>
            </a:r>
            <a:endParaRPr lang="ko-KR" altLang="en-US" sz="28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A088AF9-7F63-3B9D-2183-D6F1C4FF945C}"/>
              </a:ext>
            </a:extLst>
          </p:cNvPr>
          <p:cNvGrpSpPr/>
          <p:nvPr/>
        </p:nvGrpSpPr>
        <p:grpSpPr>
          <a:xfrm>
            <a:off x="15240000" y="1539041"/>
            <a:ext cx="1967356" cy="1367962"/>
            <a:chOff x="1766981" y="3314700"/>
            <a:chExt cx="4419600" cy="29615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F5AE5A1-232E-7D68-8212-E7B77B306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6981" y="3314700"/>
              <a:ext cx="4419600" cy="296158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FD0D8C5-BE3C-D01C-F385-44326B46E30B}"/>
                </a:ext>
              </a:extLst>
            </p:cNvPr>
            <p:cNvSpPr/>
            <p:nvPr/>
          </p:nvSpPr>
          <p:spPr>
            <a:xfrm>
              <a:off x="2215302" y="4710361"/>
              <a:ext cx="3276600" cy="98038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8" name="Picture 2" descr="아이피타임(ipTIME) 공유기 이지메시 설정 상세 가이드">
            <a:extLst>
              <a:ext uri="{FF2B5EF4-FFF2-40B4-BE49-F238E27FC236}">
                <a16:creationId xmlns:a16="http://schemas.microsoft.com/office/drawing/2014/main" id="{0A0F0929-58DA-D7AA-7BD7-91811D0EF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637" y="3529810"/>
            <a:ext cx="5615101" cy="433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8299AA-24F8-0BE9-13EA-B723C04ED75F}"/>
              </a:ext>
            </a:extLst>
          </p:cNvPr>
          <p:cNvSpPr txBox="1"/>
          <p:nvPr/>
        </p:nvSpPr>
        <p:spPr>
          <a:xfrm>
            <a:off x="4162837" y="8063542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ipTime</a:t>
            </a:r>
            <a:r>
              <a:rPr lang="en-US" altLang="ko-KR" dirty="0"/>
              <a:t> Easy Mesh </a:t>
            </a:r>
            <a:r>
              <a:rPr lang="ko-KR" altLang="en-US" dirty="0"/>
              <a:t>기술 이용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3F9A41-1D6D-AE42-3816-525A0B429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7837" y="3529810"/>
            <a:ext cx="5543587" cy="4330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750F36-7D05-7F68-E97D-F4690C3CC012}"/>
              </a:ext>
            </a:extLst>
          </p:cNvPr>
          <p:cNvSpPr txBox="1"/>
          <p:nvPr/>
        </p:nvSpPr>
        <p:spPr>
          <a:xfrm>
            <a:off x="10862121" y="8063542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컨트롤러와 에이전트 공유기 이용</a:t>
            </a:r>
            <a:endParaRPr lang="ko-KR" altLang="en-US"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14C19615-E2E6-4095-EC30-237F76DEC4F2}"/>
              </a:ext>
            </a:extLst>
          </p:cNvPr>
          <p:cNvSpPr txBox="1">
            <a:spLocks/>
          </p:cNvSpPr>
          <p:nvPr/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ko-KR" altLang="en-US" sz="44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세부 계획</a:t>
            </a:r>
            <a:endParaRPr lang="ko-KR" altLang="en-US" sz="44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9288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94" y="9606975"/>
            <a:ext cx="771524" cy="46670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D2BA379D-6CAE-31A7-37AB-B2E8887CFAC6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altLang="ko-KR" sz="2800" b="1" kern="0" spc="725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WiFi</a:t>
            </a:r>
            <a:r>
              <a:rPr lang="en-US" altLang="ko-KR" sz="28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Mesh Network</a:t>
            </a:r>
            <a:endParaRPr lang="ko-KR" altLang="en-US" sz="28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A088AF9-7F63-3B9D-2183-D6F1C4FF945C}"/>
              </a:ext>
            </a:extLst>
          </p:cNvPr>
          <p:cNvGrpSpPr/>
          <p:nvPr/>
        </p:nvGrpSpPr>
        <p:grpSpPr>
          <a:xfrm>
            <a:off x="15240000" y="1539041"/>
            <a:ext cx="1967356" cy="1367962"/>
            <a:chOff x="1766981" y="3314700"/>
            <a:chExt cx="4419600" cy="29615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F5AE5A1-232E-7D68-8212-E7B77B306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6981" y="3314700"/>
              <a:ext cx="4419600" cy="296158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FD0D8C5-BE3C-D01C-F385-44326B46E30B}"/>
                </a:ext>
              </a:extLst>
            </p:cNvPr>
            <p:cNvSpPr/>
            <p:nvPr/>
          </p:nvSpPr>
          <p:spPr>
            <a:xfrm>
              <a:off x="2215302" y="4710361"/>
              <a:ext cx="3276600" cy="98038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object 2">
            <a:extLst>
              <a:ext uri="{FF2B5EF4-FFF2-40B4-BE49-F238E27FC236}">
                <a16:creationId xmlns:a16="http://schemas.microsoft.com/office/drawing/2014/main" id="{14C19615-E2E6-4095-EC30-237F76DEC4F2}"/>
              </a:ext>
            </a:extLst>
          </p:cNvPr>
          <p:cNvSpPr txBox="1">
            <a:spLocks/>
          </p:cNvSpPr>
          <p:nvPr/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ko-KR" altLang="en-US" sz="4400" b="1" kern="0" spc="7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세부 계획</a:t>
            </a:r>
            <a:endParaRPr lang="ko-KR" altLang="en-US" sz="4400" b="1" kern="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550F25-93B7-21A6-61AE-960FB48893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9" t="1158" b="-1"/>
          <a:stretch/>
        </p:blipFill>
        <p:spPr>
          <a:xfrm>
            <a:off x="2133600" y="4428691"/>
            <a:ext cx="6170939" cy="24101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CACBE9-5CF0-39F7-CD87-AF1765B29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4033" y="3715219"/>
            <a:ext cx="2790367" cy="29035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49E33AA-42BB-3A33-83E2-CD2FBFBEB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3441" y="3635556"/>
            <a:ext cx="2209800" cy="29832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AD4C82-89DF-997F-CBBD-FC74C617B0A4}"/>
              </a:ext>
            </a:extLst>
          </p:cNvPr>
          <p:cNvSpPr txBox="1"/>
          <p:nvPr/>
        </p:nvSpPr>
        <p:spPr>
          <a:xfrm>
            <a:off x="3746550" y="6972300"/>
            <a:ext cx="294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ipTime</a:t>
            </a:r>
            <a:r>
              <a:rPr lang="en-US" altLang="ko-KR" dirty="0"/>
              <a:t> Easy Mesh </a:t>
            </a:r>
            <a:r>
              <a:rPr lang="ko-KR" altLang="en-US" dirty="0"/>
              <a:t>지원 기종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50C083-79EB-1F05-47D4-DF29114D1B4F}"/>
              </a:ext>
            </a:extLst>
          </p:cNvPr>
          <p:cNvSpPr txBox="1"/>
          <p:nvPr/>
        </p:nvSpPr>
        <p:spPr>
          <a:xfrm>
            <a:off x="9718937" y="6801764"/>
            <a:ext cx="2278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ipTIME</a:t>
            </a:r>
            <a:r>
              <a:rPr lang="en-US" altLang="ko-KR" dirty="0"/>
              <a:t> A3004T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컨트롤러 가능 기종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08EFE-20EE-45A0-4550-6346D3C69770}"/>
              </a:ext>
            </a:extLst>
          </p:cNvPr>
          <p:cNvSpPr txBox="1"/>
          <p:nvPr/>
        </p:nvSpPr>
        <p:spPr>
          <a:xfrm>
            <a:off x="13620124" y="6801764"/>
            <a:ext cx="2278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ipTIME</a:t>
            </a:r>
            <a:r>
              <a:rPr lang="en-US" altLang="ko-KR" dirty="0"/>
              <a:t> Ring-mini2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에이전트 가능 기종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1125197-C266-A6F3-021E-EEE95E8B5460}"/>
              </a:ext>
            </a:extLst>
          </p:cNvPr>
          <p:cNvGrpSpPr/>
          <p:nvPr/>
        </p:nvGrpSpPr>
        <p:grpSpPr>
          <a:xfrm>
            <a:off x="10896766" y="7631074"/>
            <a:ext cx="3985422" cy="712827"/>
            <a:chOff x="5175055" y="6841719"/>
            <a:chExt cx="1645213" cy="1015300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2DAB9C8-3DD1-E5D9-6501-FD62CA3EC1D1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>
              <a:off x="5997662" y="7298917"/>
              <a:ext cx="0" cy="558102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오른쪽 중괄호 25">
              <a:extLst>
                <a:ext uri="{FF2B5EF4-FFF2-40B4-BE49-F238E27FC236}">
                  <a16:creationId xmlns:a16="http://schemas.microsoft.com/office/drawing/2014/main" id="{BB44C5AD-D6E4-56BF-340D-23154C1DA44B}"/>
                </a:ext>
              </a:extLst>
            </p:cNvPr>
            <p:cNvSpPr/>
            <p:nvPr/>
          </p:nvSpPr>
          <p:spPr>
            <a:xfrm rot="5400000">
              <a:off x="5769063" y="6247711"/>
              <a:ext cx="457198" cy="1645213"/>
            </a:xfrm>
            <a:prstGeom prst="rightBrac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339329F-8259-C183-B433-5FCF177482D8}"/>
              </a:ext>
            </a:extLst>
          </p:cNvPr>
          <p:cNvSpPr txBox="1"/>
          <p:nvPr/>
        </p:nvSpPr>
        <p:spPr>
          <a:xfrm>
            <a:off x="11792062" y="8480227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만 </a:t>
            </a:r>
            <a:r>
              <a:rPr lang="en-US" altLang="ko-KR" dirty="0"/>
              <a:t>~ 10</a:t>
            </a:r>
            <a:r>
              <a:rPr lang="ko-KR" altLang="en-US" dirty="0"/>
              <a:t>만원 가격대</a:t>
            </a:r>
          </a:p>
        </p:txBody>
      </p:sp>
    </p:spTree>
    <p:extLst>
      <p:ext uri="{BB962C8B-B14F-4D97-AF65-F5344CB8AC3E}">
        <p14:creationId xmlns:p14="http://schemas.microsoft.com/office/powerpoint/2010/main" val="295060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</TotalTime>
  <Words>610</Words>
  <Application>Microsoft Office PowerPoint</Application>
  <PresentationFormat>사용자 지정</PresentationFormat>
  <Paragraphs>222</Paragraphs>
  <Slides>18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Courier New</vt:lpstr>
      <vt:lpstr>Cambria</vt:lpstr>
      <vt:lpstr>Arial</vt:lpstr>
      <vt:lpstr>Malgun Gothic</vt:lpstr>
      <vt:lpstr>Tahoma</vt:lpstr>
      <vt:lpstr>Calibri</vt:lpstr>
      <vt:lpstr>Adobe Clean Han</vt:lpstr>
      <vt:lpstr>Malgun Gothic</vt:lpstr>
      <vt:lpstr>Office Theme</vt:lpstr>
      <vt:lpstr>대형 강의 양방향 플랫폼</vt:lpstr>
      <vt:lpstr>목차 </vt:lpstr>
      <vt:lpstr>문제 선정</vt:lpstr>
      <vt:lpstr>문제 선정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장경은</dc:creator>
  <cp:lastModifiedBy>경은 장</cp:lastModifiedBy>
  <cp:revision>63</cp:revision>
  <dcterms:created xsi:type="dcterms:W3CDTF">2024-09-24T12:08:25Z</dcterms:created>
  <dcterms:modified xsi:type="dcterms:W3CDTF">2024-09-25T09:37:31Z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2024-09-24T00:00:00Z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2024-09-24T00:00:00Z</vt:filetime>
  </property>
</Properties>
</file>